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33" r:id="rId1"/>
  </p:sldMasterIdLst>
  <p:notesMasterIdLst>
    <p:notesMasterId r:id="rId18"/>
  </p:notesMasterIdLst>
  <p:handoutMasterIdLst>
    <p:handoutMasterId r:id="rId19"/>
  </p:handoutMasterIdLst>
  <p:sldIdLst>
    <p:sldId id="364" r:id="rId2"/>
    <p:sldId id="361" r:id="rId3"/>
    <p:sldId id="399" r:id="rId4"/>
    <p:sldId id="363" r:id="rId5"/>
    <p:sldId id="395" r:id="rId6"/>
    <p:sldId id="390" r:id="rId7"/>
    <p:sldId id="391" r:id="rId8"/>
    <p:sldId id="384" r:id="rId9"/>
    <p:sldId id="392" r:id="rId10"/>
    <p:sldId id="396" r:id="rId11"/>
    <p:sldId id="394" r:id="rId12"/>
    <p:sldId id="393" r:id="rId13"/>
    <p:sldId id="398" r:id="rId14"/>
    <p:sldId id="385" r:id="rId15"/>
    <p:sldId id="366" r:id="rId16"/>
    <p:sldId id="318" r:id="rId17"/>
  </p:sldIdLst>
  <p:sldSz cx="10693400" cy="7561263"/>
  <p:notesSz cx="6731000" cy="9855200"/>
  <p:embeddedFontLst>
    <p:embeddedFont>
      <p:font typeface="Raleway" panose="020B0503030101060003" pitchFamily="34" charset="0"/>
      <p:regular r:id="rId20"/>
    </p:embeddedFont>
    <p:embeddedFont>
      <p:font typeface="Raleway Thin" panose="020B0203030101060003" pitchFamily="34" charset="0"/>
      <p:regular r:id="rId21"/>
    </p:embeddedFont>
    <p:embeddedFont>
      <p:font typeface="Segoe Print" panose="02000600000000000000" pitchFamily="2" charset="0"/>
      <p:regular r:id="rId22"/>
      <p:bold r:id="rId23"/>
    </p:embeddedFont>
    <p:embeddedFont>
      <p:font typeface="Segoe UI" panose="020B0502040204020203" pitchFamily="34" charset="0"/>
      <p:regular r:id="rId24"/>
      <p:bold r:id="rId25"/>
      <p:italic r:id="rId26"/>
      <p:boldItalic r:id="rId27"/>
    </p:embeddedFont>
    <p:embeddedFont>
      <p:font typeface="Segoe UI Light" panose="020B0502040204020203" pitchFamily="34" charset="0"/>
      <p:regular r:id="rId28"/>
      <p:italic r:id="rId29"/>
    </p:embeddedFont>
  </p:embeddedFontLst>
  <p:defaultTextStyle>
    <a:defPPr>
      <a:defRPr lang="en-US"/>
    </a:defPPr>
    <a:lvl1pPr marL="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648">
          <p15:clr>
            <a:srgbClr val="A4A3A4"/>
          </p15:clr>
        </p15:guide>
        <p15:guide id="2" orient="horz" pos="111">
          <p15:clr>
            <a:srgbClr val="A4A3A4"/>
          </p15:clr>
        </p15:guide>
        <p15:guide id="3" orient="horz" pos="704" userDrawn="1">
          <p15:clr>
            <a:srgbClr val="A4A3A4"/>
          </p15:clr>
        </p15:guide>
        <p15:guide id="4" orient="horz" pos="931" userDrawn="1">
          <p15:clr>
            <a:srgbClr val="A4A3A4"/>
          </p15:clr>
        </p15:guide>
        <p15:guide id="5" orient="horz" pos="4421">
          <p15:clr>
            <a:srgbClr val="A4A3A4"/>
          </p15:clr>
        </p15:guide>
        <p15:guide id="6" pos="6609">
          <p15:clr>
            <a:srgbClr val="A4A3A4"/>
          </p15:clr>
        </p15:guide>
        <p15:guide id="7" pos="123" userDrawn="1">
          <p15:clr>
            <a:srgbClr val="A4A3A4"/>
          </p15:clr>
        </p15:guide>
        <p15:guide id="8" pos="418" userDrawn="1">
          <p15:clr>
            <a:srgbClr val="A4A3A4"/>
          </p15:clr>
        </p15:guide>
        <p15:guide id="9" pos="3232">
          <p15:clr>
            <a:srgbClr val="A4A3A4"/>
          </p15:clr>
        </p15:guide>
        <p15:guide id="10" pos="3503">
          <p15:clr>
            <a:srgbClr val="A4A3A4"/>
          </p15:clr>
        </p15:guide>
        <p15:guide id="11" pos="6316">
          <p15:clr>
            <a:srgbClr val="A4A3A4"/>
          </p15:clr>
        </p15:guide>
        <p15:guide id="12" orient="horz" pos="4650">
          <p15:clr>
            <a:srgbClr val="A4A3A4"/>
          </p15:clr>
        </p15:guide>
        <p15:guide id="13" orient="horz" pos="114">
          <p15:clr>
            <a:srgbClr val="A4A3A4"/>
          </p15:clr>
        </p15:guide>
        <p15:guide id="14" orient="horz" pos="702">
          <p15:clr>
            <a:srgbClr val="A4A3A4"/>
          </p15:clr>
        </p15:guide>
        <p15:guide id="15" orient="horz" pos="929">
          <p15:clr>
            <a:srgbClr val="A4A3A4"/>
          </p15:clr>
        </p15:guide>
        <p15:guide id="16" orient="horz" pos="4423">
          <p15:clr>
            <a:srgbClr val="A4A3A4"/>
          </p15:clr>
        </p15:guide>
        <p15:guide id="17" pos="6612">
          <p15:clr>
            <a:srgbClr val="A4A3A4"/>
          </p15:clr>
        </p15:guide>
        <p15:guide id="18" pos="124">
          <p15:clr>
            <a:srgbClr val="A4A3A4"/>
          </p15:clr>
        </p15:guide>
        <p15:guide id="19" pos="420">
          <p15:clr>
            <a:srgbClr val="A4A3A4"/>
          </p15:clr>
        </p15:guide>
        <p15:guide id="20" pos="3233">
          <p15:clr>
            <a:srgbClr val="A4A3A4"/>
          </p15:clr>
        </p15:guide>
        <p15:guide id="21" pos="350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223"/>
    <a:srgbClr val="F8BE05"/>
    <a:srgbClr val="F9BF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666DDF-23EB-45BA-9F82-3807F5A17284}" v="3" dt="2019-12-10T14:40:41.3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00" d="100"/>
          <a:sy n="100" d="100"/>
        </p:scale>
        <p:origin x="1380" y="90"/>
      </p:cViewPr>
      <p:guideLst>
        <p:guide orient="horz" pos="4648"/>
        <p:guide orient="horz" pos="111"/>
        <p:guide orient="horz" pos="704"/>
        <p:guide orient="horz" pos="931"/>
        <p:guide orient="horz" pos="4421"/>
        <p:guide pos="6609"/>
        <p:guide pos="123"/>
        <p:guide pos="418"/>
        <p:guide pos="3232"/>
        <p:guide pos="3503"/>
        <p:guide pos="6316"/>
        <p:guide orient="horz" pos="4650"/>
        <p:guide orient="horz" pos="114"/>
        <p:guide orient="horz" pos="702"/>
        <p:guide orient="horz" pos="929"/>
        <p:guide orient="horz" pos="4423"/>
        <p:guide pos="6612"/>
        <p:guide pos="124"/>
        <p:guide pos="420"/>
        <p:guide pos="3233"/>
        <p:guide pos="35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1" d="100"/>
          <a:sy n="91" d="100"/>
        </p:scale>
        <p:origin x="37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Jones (MLCSU)" userId="dbe7569e-0422-4ba6-ab75-1a53cdbe6d99" providerId="ADAL" clId="{4BCD1D30-F4BD-4152-824B-79438FAC12A4}"/>
    <pc:docChg chg="modSld">
      <pc:chgData name="Andrew Jones (MLCSU)" userId="dbe7569e-0422-4ba6-ab75-1a53cdbe6d99" providerId="ADAL" clId="{4BCD1D30-F4BD-4152-824B-79438FAC12A4}" dt="2019-06-09T14:10:21.331" v="83" actId="20577"/>
      <pc:docMkLst>
        <pc:docMk/>
      </pc:docMkLst>
      <pc:sldChg chg="modSp">
        <pc:chgData name="Andrew Jones (MLCSU)" userId="dbe7569e-0422-4ba6-ab75-1a53cdbe6d99" providerId="ADAL" clId="{4BCD1D30-F4BD-4152-824B-79438FAC12A4}" dt="2019-06-09T14:10:21.331" v="83" actId="20577"/>
        <pc:sldMkLst>
          <pc:docMk/>
          <pc:sldMk cId="483832200" sldId="363"/>
        </pc:sldMkLst>
        <pc:spChg chg="mod">
          <ac:chgData name="Andrew Jones (MLCSU)" userId="dbe7569e-0422-4ba6-ab75-1a53cdbe6d99" providerId="ADAL" clId="{4BCD1D30-F4BD-4152-824B-79438FAC12A4}" dt="2019-06-09T14:10:21.331" v="83" actId="20577"/>
          <ac:spMkLst>
            <pc:docMk/>
            <pc:sldMk cId="483832200" sldId="363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4BCD1D30-F4BD-4152-824B-79438FAC12A4}" dt="2019-06-05T12:55:23.430" v="66" actId="20577"/>
        <pc:sldMkLst>
          <pc:docMk/>
          <pc:sldMk cId="660600546" sldId="385"/>
        </pc:sldMkLst>
        <pc:spChg chg="mod">
          <ac:chgData name="Andrew Jones (MLCSU)" userId="dbe7569e-0422-4ba6-ab75-1a53cdbe6d99" providerId="ADAL" clId="{4BCD1D30-F4BD-4152-824B-79438FAC12A4}" dt="2019-06-05T12:55:10.263" v="53" actId="20577"/>
          <ac:spMkLst>
            <pc:docMk/>
            <pc:sldMk cId="660600546" sldId="385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4BCD1D30-F4BD-4152-824B-79438FAC12A4}" dt="2019-06-05T12:55:23.430" v="66" actId="20577"/>
          <ac:spMkLst>
            <pc:docMk/>
            <pc:sldMk cId="660600546" sldId="385"/>
            <ac:spMk id="28" creationId="{8DA77058-84C9-4E69-9C85-E7F18A95AC3E}"/>
          </ac:spMkLst>
        </pc:spChg>
      </pc:sldChg>
    </pc:docChg>
  </pc:docChgLst>
  <pc:docChgLst>
    <pc:chgData name="Andrew Jones (MLCSU)" userId="dbe7569e-0422-4ba6-ab75-1a53cdbe6d99" providerId="ADAL" clId="{F3666DDF-23EB-45BA-9F82-3807F5A17284}"/>
    <pc:docChg chg="addSld delSld modSld sldOrd">
      <pc:chgData name="Andrew Jones (MLCSU)" userId="dbe7569e-0422-4ba6-ab75-1a53cdbe6d99" providerId="ADAL" clId="{F3666DDF-23EB-45BA-9F82-3807F5A17284}" dt="2019-12-10T14:40:41.340" v="21"/>
      <pc:docMkLst>
        <pc:docMk/>
      </pc:docMkLst>
      <pc:sldChg chg="modSp del">
        <pc:chgData name="Andrew Jones (MLCSU)" userId="dbe7569e-0422-4ba6-ab75-1a53cdbe6d99" providerId="ADAL" clId="{F3666DDF-23EB-45BA-9F82-3807F5A17284}" dt="2019-12-10T14:40:03.307" v="1" actId="2696"/>
        <pc:sldMkLst>
          <pc:docMk/>
          <pc:sldMk cId="3687282164" sldId="337"/>
        </pc:sldMkLst>
        <pc:spChg chg="mod">
          <ac:chgData name="Andrew Jones (MLCSU)" userId="dbe7569e-0422-4ba6-ab75-1a53cdbe6d99" providerId="ADAL" clId="{F3666DDF-23EB-45BA-9F82-3807F5A17284}" dt="2019-12-10T14:39:59.657" v="0" actId="6549"/>
          <ac:spMkLst>
            <pc:docMk/>
            <pc:sldMk cId="3687282164" sldId="337"/>
            <ac:spMk id="5" creationId="{F941FD1E-3F51-4688-B618-29AD89C67752}"/>
          </ac:spMkLst>
        </pc:spChg>
      </pc:sldChg>
      <pc:sldChg chg="modSp add ord">
        <pc:chgData name="Andrew Jones (MLCSU)" userId="dbe7569e-0422-4ba6-ab75-1a53cdbe6d99" providerId="ADAL" clId="{F3666DDF-23EB-45BA-9F82-3807F5A17284}" dt="2019-12-10T14:40:20.528" v="19" actId="20577"/>
        <pc:sldMkLst>
          <pc:docMk/>
          <pc:sldMk cId="3064231855" sldId="364"/>
        </pc:sldMkLst>
        <pc:spChg chg="mod">
          <ac:chgData name="Andrew Jones (MLCSU)" userId="dbe7569e-0422-4ba6-ab75-1a53cdbe6d99" providerId="ADAL" clId="{F3666DDF-23EB-45BA-9F82-3807F5A17284}" dt="2019-12-10T14:40:20.528" v="19" actId="20577"/>
          <ac:spMkLst>
            <pc:docMk/>
            <pc:sldMk cId="3064231855" sldId="364"/>
            <ac:spMk id="9" creationId="{C3B09A02-1E0B-4633-B4AC-17165F8DD96A}"/>
          </ac:spMkLst>
        </pc:spChg>
      </pc:sldChg>
      <pc:sldChg chg="add setBg">
        <pc:chgData name="Andrew Jones (MLCSU)" userId="dbe7569e-0422-4ba6-ab75-1a53cdbe6d99" providerId="ADAL" clId="{F3666DDF-23EB-45BA-9F82-3807F5A17284}" dt="2019-12-10T14:40:41.340" v="21"/>
        <pc:sldMkLst>
          <pc:docMk/>
          <pc:sldMk cId="1157096567" sldId="366"/>
        </pc:sldMkLst>
      </pc:sldChg>
      <pc:sldChg chg="del">
        <pc:chgData name="Andrew Jones (MLCSU)" userId="dbe7569e-0422-4ba6-ab75-1a53cdbe6d99" providerId="ADAL" clId="{F3666DDF-23EB-45BA-9F82-3807F5A17284}" dt="2019-12-10T14:40:34.868" v="20" actId="2696"/>
        <pc:sldMkLst>
          <pc:docMk/>
          <pc:sldMk cId="1157096567" sldId="388"/>
        </pc:sldMkLst>
      </pc:sldChg>
    </pc:docChg>
  </pc:docChgLst>
  <pc:docChgLst>
    <pc:chgData name="Andrew Jones (MLCSU)" userId="dbe7569e-0422-4ba6-ab75-1a53cdbe6d99" providerId="ADAL" clId="{2855CA51-7D73-402D-B006-5C7F0129DB75}"/>
    <pc:docChg chg="undo redo custSel addSld modSld sldOrd">
      <pc:chgData name="Andrew Jones (MLCSU)" userId="dbe7569e-0422-4ba6-ab75-1a53cdbe6d99" providerId="ADAL" clId="{2855CA51-7D73-402D-B006-5C7F0129DB75}" dt="2019-08-29T12:23:19.615" v="473"/>
      <pc:docMkLst>
        <pc:docMk/>
      </pc:docMkLst>
      <pc:sldChg chg="modSp ord">
        <pc:chgData name="Andrew Jones (MLCSU)" userId="dbe7569e-0422-4ba6-ab75-1a53cdbe6d99" providerId="ADAL" clId="{2855CA51-7D73-402D-B006-5C7F0129DB75}" dt="2019-08-29T12:23:19.615" v="473"/>
        <pc:sldMkLst>
          <pc:docMk/>
          <pc:sldMk cId="3688689283" sldId="318"/>
        </pc:sldMkLst>
        <pc:spChg chg="mod">
          <ac:chgData name="Andrew Jones (MLCSU)" userId="dbe7569e-0422-4ba6-ab75-1a53cdbe6d99" providerId="ADAL" clId="{2855CA51-7D73-402D-B006-5C7F0129DB75}" dt="2019-08-23T15:34:39.696" v="355" actId="113"/>
          <ac:spMkLst>
            <pc:docMk/>
            <pc:sldMk cId="3688689283" sldId="318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2855CA51-7D73-402D-B006-5C7F0129DB75}" dt="2019-08-23T15:19:06.595" v="1" actId="2711"/>
        <pc:sldMkLst>
          <pc:docMk/>
          <pc:sldMk cId="3687282164" sldId="337"/>
        </pc:sldMkLst>
        <pc:spChg chg="mod">
          <ac:chgData name="Andrew Jones (MLCSU)" userId="dbe7569e-0422-4ba6-ab75-1a53cdbe6d99" providerId="ADAL" clId="{2855CA51-7D73-402D-B006-5C7F0129DB75}" dt="2019-08-23T15:19:06.595" v="1" actId="2711"/>
          <ac:spMkLst>
            <pc:docMk/>
            <pc:sldMk cId="3687282164" sldId="337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2855CA51-7D73-402D-B006-5C7F0129DB75}" dt="2019-08-29T12:22:11.132" v="464" actId="2711"/>
        <pc:sldMkLst>
          <pc:docMk/>
          <pc:sldMk cId="3673489363" sldId="361"/>
        </pc:sldMkLst>
        <pc:spChg chg="mod">
          <ac:chgData name="Andrew Jones (MLCSU)" userId="dbe7569e-0422-4ba6-ab75-1a53cdbe6d99" providerId="ADAL" clId="{2855CA51-7D73-402D-B006-5C7F0129DB75}" dt="2019-08-29T12:22:11.132" v="464" actId="2711"/>
          <ac:spMkLst>
            <pc:docMk/>
            <pc:sldMk cId="3673489363" sldId="361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2855CA51-7D73-402D-B006-5C7F0129DB75}" dt="2019-08-23T15:33:59.038" v="349" actId="20577"/>
          <ac:spMkLst>
            <pc:docMk/>
            <pc:sldMk cId="3673489363" sldId="361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2855CA51-7D73-402D-B006-5C7F0129DB75}" dt="2019-08-29T12:22:19.856" v="465" actId="2711"/>
        <pc:sldMkLst>
          <pc:docMk/>
          <pc:sldMk cId="483832200" sldId="363"/>
        </pc:sldMkLst>
        <pc:spChg chg="mod">
          <ac:chgData name="Andrew Jones (MLCSU)" userId="dbe7569e-0422-4ba6-ab75-1a53cdbe6d99" providerId="ADAL" clId="{2855CA51-7D73-402D-B006-5C7F0129DB75}" dt="2019-08-29T12:22:19.856" v="465" actId="2711"/>
          <ac:spMkLst>
            <pc:docMk/>
            <pc:sldMk cId="483832200" sldId="363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2855CA51-7D73-402D-B006-5C7F0129DB75}" dt="2019-08-29T12:22:35.044" v="466" actId="2711"/>
        <pc:sldMkLst>
          <pc:docMk/>
          <pc:sldMk cId="3230456751" sldId="383"/>
        </pc:sldMkLst>
        <pc:spChg chg="mod">
          <ac:chgData name="Andrew Jones (MLCSU)" userId="dbe7569e-0422-4ba6-ab75-1a53cdbe6d99" providerId="ADAL" clId="{2855CA51-7D73-402D-B006-5C7F0129DB75}" dt="2019-08-29T12:22:35.044" v="466" actId="2711"/>
          <ac:spMkLst>
            <pc:docMk/>
            <pc:sldMk cId="3230456751" sldId="383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2855CA51-7D73-402D-B006-5C7F0129DB75}" dt="2019-08-23T15:49:44.711" v="408" actId="20577"/>
          <ac:spMkLst>
            <pc:docMk/>
            <pc:sldMk cId="3230456751" sldId="383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2855CA51-7D73-402D-B006-5C7F0129DB75}" dt="2019-08-29T12:22:42.872" v="467" actId="2711"/>
        <pc:sldMkLst>
          <pc:docMk/>
          <pc:sldMk cId="803790705" sldId="384"/>
        </pc:sldMkLst>
        <pc:spChg chg="mod">
          <ac:chgData name="Andrew Jones (MLCSU)" userId="dbe7569e-0422-4ba6-ab75-1a53cdbe6d99" providerId="ADAL" clId="{2855CA51-7D73-402D-B006-5C7F0129DB75}" dt="2019-08-29T12:22:42.872" v="467" actId="2711"/>
          <ac:spMkLst>
            <pc:docMk/>
            <pc:sldMk cId="803790705" sldId="384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2855CA51-7D73-402D-B006-5C7F0129DB75}" dt="2019-08-23T15:22:53.258" v="48" actId="1076"/>
          <ac:spMkLst>
            <pc:docMk/>
            <pc:sldMk cId="803790705" sldId="384"/>
            <ac:spMk id="11" creationId="{685919EA-07B9-447F-B7A4-36BB52D1678A}"/>
          </ac:spMkLst>
        </pc:spChg>
        <pc:spChg chg="mod">
          <ac:chgData name="Andrew Jones (MLCSU)" userId="dbe7569e-0422-4ba6-ab75-1a53cdbe6d99" providerId="ADAL" clId="{2855CA51-7D73-402D-B006-5C7F0129DB75}" dt="2019-08-23T15:33:56.904" v="347" actId="404"/>
          <ac:spMkLst>
            <pc:docMk/>
            <pc:sldMk cId="803790705" sldId="384"/>
            <ac:spMk id="19" creationId="{769AA084-3BF1-40EE-ABA2-583BEB4539E9}"/>
          </ac:spMkLst>
        </pc:spChg>
      </pc:sldChg>
      <pc:sldChg chg="modSp ord">
        <pc:chgData name="Andrew Jones (MLCSU)" userId="dbe7569e-0422-4ba6-ab75-1a53cdbe6d99" providerId="ADAL" clId="{2855CA51-7D73-402D-B006-5C7F0129DB75}" dt="2019-08-29T12:22:53.499" v="469" actId="2711"/>
        <pc:sldMkLst>
          <pc:docMk/>
          <pc:sldMk cId="660600546" sldId="385"/>
        </pc:sldMkLst>
        <pc:spChg chg="mod">
          <ac:chgData name="Andrew Jones (MLCSU)" userId="dbe7569e-0422-4ba6-ab75-1a53cdbe6d99" providerId="ADAL" clId="{2855CA51-7D73-402D-B006-5C7F0129DB75}" dt="2019-08-29T12:22:53.499" v="469" actId="2711"/>
          <ac:spMkLst>
            <pc:docMk/>
            <pc:sldMk cId="660600546" sldId="385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2855CA51-7D73-402D-B006-5C7F0129DB75}" dt="2019-08-23T15:51:26.357" v="463" actId="20577"/>
          <ac:spMkLst>
            <pc:docMk/>
            <pc:sldMk cId="660600546" sldId="385"/>
            <ac:spMk id="11" creationId="{685919EA-07B9-447F-B7A4-36BB52D1678A}"/>
          </ac:spMkLst>
        </pc:spChg>
        <pc:spChg chg="mod">
          <ac:chgData name="Andrew Jones (MLCSU)" userId="dbe7569e-0422-4ba6-ab75-1a53cdbe6d99" providerId="ADAL" clId="{2855CA51-7D73-402D-B006-5C7F0129DB75}" dt="2019-08-23T15:31:01.325" v="272" actId="115"/>
          <ac:spMkLst>
            <pc:docMk/>
            <pc:sldMk cId="660600546" sldId="385"/>
            <ac:spMk id="16" creationId="{A56C4B95-6791-46CA-A2B4-C63716C6D3C5}"/>
          </ac:spMkLst>
        </pc:spChg>
      </pc:sldChg>
      <pc:sldChg chg="modSp ord">
        <pc:chgData name="Andrew Jones (MLCSU)" userId="dbe7569e-0422-4ba6-ab75-1a53cdbe6d99" providerId="ADAL" clId="{2855CA51-7D73-402D-B006-5C7F0129DB75}" dt="2019-08-29T12:23:06.919" v="471"/>
        <pc:sldMkLst>
          <pc:docMk/>
          <pc:sldMk cId="1507725719" sldId="386"/>
        </pc:sldMkLst>
        <pc:spChg chg="mod">
          <ac:chgData name="Andrew Jones (MLCSU)" userId="dbe7569e-0422-4ba6-ab75-1a53cdbe6d99" providerId="ADAL" clId="{2855CA51-7D73-402D-B006-5C7F0129DB75}" dt="2019-08-29T12:22:59.951" v="470" actId="2711"/>
          <ac:spMkLst>
            <pc:docMk/>
            <pc:sldMk cId="1507725719" sldId="386"/>
            <ac:spMk id="5" creationId="{F941FD1E-3F51-4688-B618-29AD89C67752}"/>
          </ac:spMkLst>
        </pc:spChg>
      </pc:sldChg>
      <pc:sldChg chg="modSp ord">
        <pc:chgData name="Andrew Jones (MLCSU)" userId="dbe7569e-0422-4ba6-ab75-1a53cdbe6d99" providerId="ADAL" clId="{2855CA51-7D73-402D-B006-5C7F0129DB75}" dt="2019-08-29T12:23:11.664" v="472"/>
        <pc:sldMkLst>
          <pc:docMk/>
          <pc:sldMk cId="2240226114" sldId="387"/>
        </pc:sldMkLst>
        <pc:spChg chg="mod">
          <ac:chgData name="Andrew Jones (MLCSU)" userId="dbe7569e-0422-4ba6-ab75-1a53cdbe6d99" providerId="ADAL" clId="{2855CA51-7D73-402D-B006-5C7F0129DB75}" dt="2019-08-23T15:34:26.506" v="351" actId="113"/>
          <ac:spMkLst>
            <pc:docMk/>
            <pc:sldMk cId="2240226114" sldId="387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2855CA51-7D73-402D-B006-5C7F0129DB75}" dt="2019-08-23T15:34:31.872" v="354" actId="113"/>
        <pc:sldMkLst>
          <pc:docMk/>
          <pc:sldMk cId="1157096567" sldId="388"/>
        </pc:sldMkLst>
        <pc:spChg chg="mod">
          <ac:chgData name="Andrew Jones (MLCSU)" userId="dbe7569e-0422-4ba6-ab75-1a53cdbe6d99" providerId="ADAL" clId="{2855CA51-7D73-402D-B006-5C7F0129DB75}" dt="2019-08-23T15:34:31.872" v="354" actId="113"/>
          <ac:spMkLst>
            <pc:docMk/>
            <pc:sldMk cId="1157096567" sldId="388"/>
            <ac:spMk id="5" creationId="{F941FD1E-3F51-4688-B618-29AD89C67752}"/>
          </ac:spMkLst>
        </pc:spChg>
      </pc:sldChg>
      <pc:sldChg chg="delSp modSp add">
        <pc:chgData name="Andrew Jones (MLCSU)" userId="dbe7569e-0422-4ba6-ab75-1a53cdbe6d99" providerId="ADAL" clId="{2855CA51-7D73-402D-B006-5C7F0129DB75}" dt="2019-08-29T12:22:48.633" v="468" actId="2711"/>
        <pc:sldMkLst>
          <pc:docMk/>
          <pc:sldMk cId="3130217976" sldId="389"/>
        </pc:sldMkLst>
        <pc:spChg chg="del">
          <ac:chgData name="Andrew Jones (MLCSU)" userId="dbe7569e-0422-4ba6-ab75-1a53cdbe6d99" providerId="ADAL" clId="{2855CA51-7D73-402D-B006-5C7F0129DB75}" dt="2019-08-23T15:25:13.467" v="63" actId="478"/>
          <ac:spMkLst>
            <pc:docMk/>
            <pc:sldMk cId="3130217976" sldId="389"/>
            <ac:spMk id="3" creationId="{C167DF7F-3E64-49A6-B9CD-DEDF076BF8DC}"/>
          </ac:spMkLst>
        </pc:spChg>
        <pc:spChg chg="mod">
          <ac:chgData name="Andrew Jones (MLCSU)" userId="dbe7569e-0422-4ba6-ab75-1a53cdbe6d99" providerId="ADAL" clId="{2855CA51-7D73-402D-B006-5C7F0129DB75}" dt="2019-08-29T12:22:48.633" v="468" actId="2711"/>
          <ac:spMkLst>
            <pc:docMk/>
            <pc:sldMk cId="3130217976" sldId="389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2855CA51-7D73-402D-B006-5C7F0129DB75}" dt="2019-08-23T15:51:09.849" v="458" actId="113"/>
          <ac:spMkLst>
            <pc:docMk/>
            <pc:sldMk cId="3130217976" sldId="389"/>
            <ac:spMk id="6" creationId="{5CA1C7F9-2613-4435-95DD-27A410F5F137}"/>
          </ac:spMkLst>
        </pc:spChg>
        <pc:spChg chg="del">
          <ac:chgData name="Andrew Jones (MLCSU)" userId="dbe7569e-0422-4ba6-ab75-1a53cdbe6d99" providerId="ADAL" clId="{2855CA51-7D73-402D-B006-5C7F0129DB75}" dt="2019-08-23T15:25:08.029" v="59" actId="478"/>
          <ac:spMkLst>
            <pc:docMk/>
            <pc:sldMk cId="3130217976" sldId="389"/>
            <ac:spMk id="11" creationId="{685919EA-07B9-447F-B7A4-36BB52D1678A}"/>
          </ac:spMkLst>
        </pc:spChg>
        <pc:spChg chg="del">
          <ac:chgData name="Andrew Jones (MLCSU)" userId="dbe7569e-0422-4ba6-ab75-1a53cdbe6d99" providerId="ADAL" clId="{2855CA51-7D73-402D-B006-5C7F0129DB75}" dt="2019-08-23T15:25:10.007" v="60" actId="478"/>
          <ac:spMkLst>
            <pc:docMk/>
            <pc:sldMk cId="3130217976" sldId="389"/>
            <ac:spMk id="16" creationId="{A56C4B95-6791-46CA-A2B4-C63716C6D3C5}"/>
          </ac:spMkLst>
        </pc:spChg>
        <pc:spChg chg="del">
          <ac:chgData name="Andrew Jones (MLCSU)" userId="dbe7569e-0422-4ba6-ab75-1a53cdbe6d99" providerId="ADAL" clId="{2855CA51-7D73-402D-B006-5C7F0129DB75}" dt="2019-08-23T15:25:16.054" v="64" actId="478"/>
          <ac:spMkLst>
            <pc:docMk/>
            <pc:sldMk cId="3130217976" sldId="389"/>
            <ac:spMk id="28" creationId="{8DA77058-84C9-4E69-9C85-E7F18A95AC3E}"/>
          </ac:spMkLst>
        </pc:spChg>
        <pc:picChg chg="del">
          <ac:chgData name="Andrew Jones (MLCSU)" userId="dbe7569e-0422-4ba6-ab75-1a53cdbe6d99" providerId="ADAL" clId="{2855CA51-7D73-402D-B006-5C7F0129DB75}" dt="2019-08-23T15:24:05.451" v="52" actId="478"/>
          <ac:picMkLst>
            <pc:docMk/>
            <pc:sldMk cId="3130217976" sldId="389"/>
            <ac:picMk id="8" creationId="{7276EA6A-6459-4027-975E-64615941EBB0}"/>
          </ac:picMkLst>
        </pc:picChg>
        <pc:picChg chg="del">
          <ac:chgData name="Andrew Jones (MLCSU)" userId="dbe7569e-0422-4ba6-ab75-1a53cdbe6d99" providerId="ADAL" clId="{2855CA51-7D73-402D-B006-5C7F0129DB75}" dt="2019-08-23T15:24:07.349" v="53" actId="478"/>
          <ac:picMkLst>
            <pc:docMk/>
            <pc:sldMk cId="3130217976" sldId="389"/>
            <ac:picMk id="13" creationId="{B7329185-BCFB-464F-ACDC-0477BCCA1C0F}"/>
          </ac:picMkLst>
        </pc:picChg>
        <pc:cxnChg chg="del">
          <ac:chgData name="Andrew Jones (MLCSU)" userId="dbe7569e-0422-4ba6-ab75-1a53cdbe6d99" providerId="ADAL" clId="{2855CA51-7D73-402D-B006-5C7F0129DB75}" dt="2019-08-23T15:25:12.507" v="62" actId="478"/>
          <ac:cxnSpMkLst>
            <pc:docMk/>
            <pc:sldMk cId="3130217976" sldId="389"/>
            <ac:cxnSpMk id="10" creationId="{F16B83AB-9316-42BB-9E2E-D49CFC136281}"/>
          </ac:cxnSpMkLst>
        </pc:cxnChg>
        <pc:cxnChg chg="del">
          <ac:chgData name="Andrew Jones (MLCSU)" userId="dbe7569e-0422-4ba6-ab75-1a53cdbe6d99" providerId="ADAL" clId="{2855CA51-7D73-402D-B006-5C7F0129DB75}" dt="2019-08-23T15:25:11.149" v="61" actId="478"/>
          <ac:cxnSpMkLst>
            <pc:docMk/>
            <pc:sldMk cId="3130217976" sldId="389"/>
            <ac:cxnSpMk id="21" creationId="{DAEFE78F-D4D8-4E38-AA23-4CDFAD1649BA}"/>
          </ac:cxnSpMkLst>
        </pc:cxnChg>
      </pc:sldChg>
    </pc:docChg>
  </pc:docChgLst>
  <pc:docChgLst>
    <pc:chgData name="Andrew Jones (MLCSU)" userId="dbe7569e-0422-4ba6-ab75-1a53cdbe6d99" providerId="ADAL" clId="{91908705-4732-4FFC-9A2B-6B1CD0B4FD09}"/>
    <pc:docChg chg="undo redo custSel addSld delSld modSld sldOrd">
      <pc:chgData name="Andrew Jones (MLCSU)" userId="dbe7569e-0422-4ba6-ab75-1a53cdbe6d99" providerId="ADAL" clId="{91908705-4732-4FFC-9A2B-6B1CD0B4FD09}" dt="2019-10-16T12:35:26.215" v="1453" actId="2696"/>
      <pc:docMkLst>
        <pc:docMk/>
      </pc:docMkLst>
      <pc:sldChg chg="modSp">
        <pc:chgData name="Andrew Jones (MLCSU)" userId="dbe7569e-0422-4ba6-ab75-1a53cdbe6d99" providerId="ADAL" clId="{91908705-4732-4FFC-9A2B-6B1CD0B4FD09}" dt="2019-10-11T09:01:00.808" v="1153" actId="20577"/>
        <pc:sldMkLst>
          <pc:docMk/>
          <pc:sldMk cId="3673489363" sldId="361"/>
        </pc:sldMkLst>
        <pc:spChg chg="mod">
          <ac:chgData name="Andrew Jones (MLCSU)" userId="dbe7569e-0422-4ba6-ab75-1a53cdbe6d99" providerId="ADAL" clId="{91908705-4732-4FFC-9A2B-6B1CD0B4FD09}" dt="2019-10-11T09:01:00.808" v="1153" actId="20577"/>
          <ac:spMkLst>
            <pc:docMk/>
            <pc:sldMk cId="3673489363" sldId="361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91908705-4732-4FFC-9A2B-6B1CD0B4FD09}" dt="2019-10-11T07:49:54.492" v="13" actId="20577"/>
          <ac:spMkLst>
            <pc:docMk/>
            <pc:sldMk cId="3673489363" sldId="361"/>
            <ac:spMk id="6" creationId="{5CA1C7F9-2613-4435-95DD-27A410F5F137}"/>
          </ac:spMkLst>
        </pc:spChg>
      </pc:sldChg>
      <pc:sldChg chg="addSp delSp modSp">
        <pc:chgData name="Andrew Jones (MLCSU)" userId="dbe7569e-0422-4ba6-ab75-1a53cdbe6d99" providerId="ADAL" clId="{91908705-4732-4FFC-9A2B-6B1CD0B4FD09}" dt="2019-10-11T09:01:09.235" v="1157" actId="20577"/>
        <pc:sldMkLst>
          <pc:docMk/>
          <pc:sldMk cId="483832200" sldId="363"/>
        </pc:sldMkLst>
        <pc:spChg chg="mod">
          <ac:chgData name="Andrew Jones (MLCSU)" userId="dbe7569e-0422-4ba6-ab75-1a53cdbe6d99" providerId="ADAL" clId="{91908705-4732-4FFC-9A2B-6B1CD0B4FD09}" dt="2019-10-11T08:21:38.807" v="298" actId="1076"/>
          <ac:spMkLst>
            <pc:docMk/>
            <pc:sldMk cId="483832200" sldId="363"/>
            <ac:spMk id="3" creationId="{C167DF7F-3E64-49A6-B9CD-DEDF076BF8DC}"/>
          </ac:spMkLst>
        </pc:spChg>
        <pc:spChg chg="mod">
          <ac:chgData name="Andrew Jones (MLCSU)" userId="dbe7569e-0422-4ba6-ab75-1a53cdbe6d99" providerId="ADAL" clId="{91908705-4732-4FFC-9A2B-6B1CD0B4FD09}" dt="2019-10-11T09:01:09.235" v="1157" actId="20577"/>
          <ac:spMkLst>
            <pc:docMk/>
            <pc:sldMk cId="483832200" sldId="363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91908705-4732-4FFC-9A2B-6B1CD0B4FD09}" dt="2019-10-11T07:50:21.347" v="15" actId="122"/>
          <ac:spMkLst>
            <pc:docMk/>
            <pc:sldMk cId="483832200" sldId="363"/>
            <ac:spMk id="6" creationId="{5CA1C7F9-2613-4435-95DD-27A410F5F137}"/>
          </ac:spMkLst>
        </pc:spChg>
        <pc:picChg chg="del mod">
          <ac:chgData name="Andrew Jones (MLCSU)" userId="dbe7569e-0422-4ba6-ab75-1a53cdbe6d99" providerId="ADAL" clId="{91908705-4732-4FFC-9A2B-6B1CD0B4FD09}" dt="2019-10-11T08:20:52.018" v="249" actId="478"/>
          <ac:picMkLst>
            <pc:docMk/>
            <pc:sldMk cId="483832200" sldId="363"/>
            <ac:picMk id="2" creationId="{4B43AB9F-A12A-4F51-AC39-51AD0886EF5D}"/>
          </ac:picMkLst>
        </pc:picChg>
        <pc:picChg chg="add mod ord">
          <ac:chgData name="Andrew Jones (MLCSU)" userId="dbe7569e-0422-4ba6-ab75-1a53cdbe6d99" providerId="ADAL" clId="{91908705-4732-4FFC-9A2B-6B1CD0B4FD09}" dt="2019-10-11T08:21:26.087" v="295" actId="1076"/>
          <ac:picMkLst>
            <pc:docMk/>
            <pc:sldMk cId="483832200" sldId="363"/>
            <ac:picMk id="7" creationId="{1CA31219-A4C0-4B3C-B798-59B936DB6EB6}"/>
          </ac:picMkLst>
        </pc:picChg>
        <pc:cxnChg chg="add del mod">
          <ac:chgData name="Andrew Jones (MLCSU)" userId="dbe7569e-0422-4ba6-ab75-1a53cdbe6d99" providerId="ADAL" clId="{91908705-4732-4FFC-9A2B-6B1CD0B4FD09}" dt="2019-10-11T08:23:57.483" v="307" actId="478"/>
          <ac:cxnSpMkLst>
            <pc:docMk/>
            <pc:sldMk cId="483832200" sldId="363"/>
            <ac:cxnSpMk id="8" creationId="{4970610E-996D-43FB-855F-E30A3992F000}"/>
          </ac:cxnSpMkLst>
        </pc:cxnChg>
        <pc:cxnChg chg="add mod">
          <ac:chgData name="Andrew Jones (MLCSU)" userId="dbe7569e-0422-4ba6-ab75-1a53cdbe6d99" providerId="ADAL" clId="{91908705-4732-4FFC-9A2B-6B1CD0B4FD09}" dt="2019-10-11T08:23:55.341" v="306" actId="1582"/>
          <ac:cxnSpMkLst>
            <pc:docMk/>
            <pc:sldMk cId="483832200" sldId="363"/>
            <ac:cxnSpMk id="12" creationId="{2CDF7CF5-B138-44E6-84ED-20FBADFD7132}"/>
          </ac:cxnSpMkLst>
        </pc:cxnChg>
      </pc:sldChg>
      <pc:sldChg chg="modSp del">
        <pc:chgData name="Andrew Jones (MLCSU)" userId="dbe7569e-0422-4ba6-ab75-1a53cdbe6d99" providerId="ADAL" clId="{91908705-4732-4FFC-9A2B-6B1CD0B4FD09}" dt="2019-10-11T07:58:14.131" v="83" actId="2696"/>
        <pc:sldMkLst>
          <pc:docMk/>
          <pc:sldMk cId="3230456751" sldId="383"/>
        </pc:sldMkLst>
        <pc:spChg chg="mod">
          <ac:chgData name="Andrew Jones (MLCSU)" userId="dbe7569e-0422-4ba6-ab75-1a53cdbe6d99" providerId="ADAL" clId="{91908705-4732-4FFC-9A2B-6B1CD0B4FD09}" dt="2019-10-11T07:52:09.791" v="22" actId="122"/>
          <ac:spMkLst>
            <pc:docMk/>
            <pc:sldMk cId="3230456751" sldId="383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91908705-4732-4FFC-9A2B-6B1CD0B4FD09}" dt="2019-10-11T07:55:02.917" v="47" actId="1076"/>
          <ac:spMkLst>
            <pc:docMk/>
            <pc:sldMk cId="3230456751" sldId="383"/>
            <ac:spMk id="9" creationId="{C8CADA8D-1A37-42EE-95DF-47D9CB64B0E5}"/>
          </ac:spMkLst>
        </pc:spChg>
        <pc:spChg chg="mod">
          <ac:chgData name="Andrew Jones (MLCSU)" userId="dbe7569e-0422-4ba6-ab75-1a53cdbe6d99" providerId="ADAL" clId="{91908705-4732-4FFC-9A2B-6B1CD0B4FD09}" dt="2019-10-11T07:54:42.531" v="46" actId="20577"/>
          <ac:spMkLst>
            <pc:docMk/>
            <pc:sldMk cId="3230456751" sldId="383"/>
            <ac:spMk id="11" creationId="{685919EA-07B9-447F-B7A4-36BB52D1678A}"/>
          </ac:spMkLst>
        </pc:spChg>
      </pc:sldChg>
      <pc:sldChg chg="addSp delSp modSp ord">
        <pc:chgData name="Andrew Jones (MLCSU)" userId="dbe7569e-0422-4ba6-ab75-1a53cdbe6d99" providerId="ADAL" clId="{91908705-4732-4FFC-9A2B-6B1CD0B4FD09}" dt="2019-10-11T08:39:18.674" v="660" actId="478"/>
        <pc:sldMkLst>
          <pc:docMk/>
          <pc:sldMk cId="803790705" sldId="384"/>
        </pc:sldMkLst>
        <pc:spChg chg="del">
          <ac:chgData name="Andrew Jones (MLCSU)" userId="dbe7569e-0422-4ba6-ab75-1a53cdbe6d99" providerId="ADAL" clId="{91908705-4732-4FFC-9A2B-6B1CD0B4FD09}" dt="2019-10-11T07:58:33.203" v="88" actId="478"/>
          <ac:spMkLst>
            <pc:docMk/>
            <pc:sldMk cId="803790705" sldId="384"/>
            <ac:spMk id="3" creationId="{C167DF7F-3E64-49A6-B9CD-DEDF076BF8DC}"/>
          </ac:spMkLst>
        </pc:spChg>
        <pc:spChg chg="mod">
          <ac:chgData name="Andrew Jones (MLCSU)" userId="dbe7569e-0422-4ba6-ab75-1a53cdbe6d99" providerId="ADAL" clId="{91908705-4732-4FFC-9A2B-6B1CD0B4FD09}" dt="2019-10-11T08:25:31.770" v="325" actId="20577"/>
          <ac:spMkLst>
            <pc:docMk/>
            <pc:sldMk cId="803790705" sldId="384"/>
            <ac:spMk id="5" creationId="{F941FD1E-3F51-4688-B618-29AD89C67752}"/>
          </ac:spMkLst>
        </pc:spChg>
        <pc:spChg chg="add mod">
          <ac:chgData name="Andrew Jones (MLCSU)" userId="dbe7569e-0422-4ba6-ab75-1a53cdbe6d99" providerId="ADAL" clId="{91908705-4732-4FFC-9A2B-6B1CD0B4FD09}" dt="2019-10-11T08:38:44.118" v="652" actId="207"/>
          <ac:spMkLst>
            <pc:docMk/>
            <pc:sldMk cId="803790705" sldId="384"/>
            <ac:spMk id="9" creationId="{E63B639D-0341-4504-9CA5-A026E0AF36E9}"/>
          </ac:spMkLst>
        </pc:spChg>
        <pc:spChg chg="del">
          <ac:chgData name="Andrew Jones (MLCSU)" userId="dbe7569e-0422-4ba6-ab75-1a53cdbe6d99" providerId="ADAL" clId="{91908705-4732-4FFC-9A2B-6B1CD0B4FD09}" dt="2019-10-11T07:58:39.059" v="93" actId="478"/>
          <ac:spMkLst>
            <pc:docMk/>
            <pc:sldMk cId="803790705" sldId="384"/>
            <ac:spMk id="11" creationId="{685919EA-07B9-447F-B7A4-36BB52D1678A}"/>
          </ac:spMkLst>
        </pc:spChg>
        <pc:spChg chg="del mod">
          <ac:chgData name="Andrew Jones (MLCSU)" userId="dbe7569e-0422-4ba6-ab75-1a53cdbe6d99" providerId="ADAL" clId="{91908705-4732-4FFC-9A2B-6B1CD0B4FD09}" dt="2019-10-11T07:58:35.908" v="91" actId="478"/>
          <ac:spMkLst>
            <pc:docMk/>
            <pc:sldMk cId="803790705" sldId="384"/>
            <ac:spMk id="16" creationId="{A56C4B95-6791-46CA-A2B4-C63716C6D3C5}"/>
          </ac:spMkLst>
        </pc:spChg>
        <pc:spChg chg="del mod">
          <ac:chgData name="Andrew Jones (MLCSU)" userId="dbe7569e-0422-4ba6-ab75-1a53cdbe6d99" providerId="ADAL" clId="{91908705-4732-4FFC-9A2B-6B1CD0B4FD09}" dt="2019-10-11T07:58:30.151" v="86" actId="478"/>
          <ac:spMkLst>
            <pc:docMk/>
            <pc:sldMk cId="803790705" sldId="384"/>
            <ac:spMk id="19" creationId="{769AA084-3BF1-40EE-ABA2-583BEB4539E9}"/>
          </ac:spMkLst>
        </pc:spChg>
        <pc:spChg chg="add mod">
          <ac:chgData name="Andrew Jones (MLCSU)" userId="dbe7569e-0422-4ba6-ab75-1a53cdbe6d99" providerId="ADAL" clId="{91908705-4732-4FFC-9A2B-6B1CD0B4FD09}" dt="2019-10-11T08:39:05.919" v="657" actId="14100"/>
          <ac:spMkLst>
            <pc:docMk/>
            <pc:sldMk cId="803790705" sldId="384"/>
            <ac:spMk id="22" creationId="{485A5B2F-6631-4825-9869-D258FF755242}"/>
          </ac:spMkLst>
        </pc:spChg>
        <pc:spChg chg="del">
          <ac:chgData name="Andrew Jones (MLCSU)" userId="dbe7569e-0422-4ba6-ab75-1a53cdbe6d99" providerId="ADAL" clId="{91908705-4732-4FFC-9A2B-6B1CD0B4FD09}" dt="2019-10-11T07:58:44.009" v="94" actId="478"/>
          <ac:spMkLst>
            <pc:docMk/>
            <pc:sldMk cId="803790705" sldId="384"/>
            <ac:spMk id="23" creationId="{75CCB989-AC83-445A-83A7-64900C3A63BF}"/>
          </ac:spMkLst>
        </pc:spChg>
        <pc:spChg chg="del">
          <ac:chgData name="Andrew Jones (MLCSU)" userId="dbe7569e-0422-4ba6-ab75-1a53cdbe6d99" providerId="ADAL" clId="{91908705-4732-4FFC-9A2B-6B1CD0B4FD09}" dt="2019-10-11T07:58:44.009" v="94" actId="478"/>
          <ac:spMkLst>
            <pc:docMk/>
            <pc:sldMk cId="803790705" sldId="384"/>
            <ac:spMk id="25" creationId="{A3E2B160-7839-4AED-943B-7CAA22965335}"/>
          </ac:spMkLst>
        </pc:spChg>
        <pc:spChg chg="del">
          <ac:chgData name="Andrew Jones (MLCSU)" userId="dbe7569e-0422-4ba6-ab75-1a53cdbe6d99" providerId="ADAL" clId="{91908705-4732-4FFC-9A2B-6B1CD0B4FD09}" dt="2019-10-11T07:58:31.855" v="87" actId="478"/>
          <ac:spMkLst>
            <pc:docMk/>
            <pc:sldMk cId="803790705" sldId="384"/>
            <ac:spMk id="26" creationId="{A80BA0A7-2A2C-4EBC-957A-EC50AE18E84C}"/>
          </ac:spMkLst>
        </pc:spChg>
        <pc:spChg chg="add del mod">
          <ac:chgData name="Andrew Jones (MLCSU)" userId="dbe7569e-0422-4ba6-ab75-1a53cdbe6d99" providerId="ADAL" clId="{91908705-4732-4FFC-9A2B-6B1CD0B4FD09}" dt="2019-10-11T08:39:18.674" v="660" actId="478"/>
          <ac:spMkLst>
            <pc:docMk/>
            <pc:sldMk cId="803790705" sldId="384"/>
            <ac:spMk id="27" creationId="{1FB9904D-788D-4F77-A035-52EBF690055F}"/>
          </ac:spMkLst>
        </pc:spChg>
        <pc:picChg chg="mod">
          <ac:chgData name="Andrew Jones (MLCSU)" userId="dbe7569e-0422-4ba6-ab75-1a53cdbe6d99" providerId="ADAL" clId="{91908705-4732-4FFC-9A2B-6B1CD0B4FD09}" dt="2019-10-11T08:25:23.549" v="319" actId="1036"/>
          <ac:picMkLst>
            <pc:docMk/>
            <pc:sldMk cId="803790705" sldId="384"/>
            <ac:picMk id="34" creationId="{2EE76AB4-9AF5-455C-9A28-C0793341027A}"/>
          </ac:picMkLst>
        </pc:picChg>
        <pc:cxnChg chg="del">
          <ac:chgData name="Andrew Jones (MLCSU)" userId="dbe7569e-0422-4ba6-ab75-1a53cdbe6d99" providerId="ADAL" clId="{91908705-4732-4FFC-9A2B-6B1CD0B4FD09}" dt="2019-10-11T07:58:44.009" v="94" actId="478"/>
          <ac:cxnSpMkLst>
            <pc:docMk/>
            <pc:sldMk cId="803790705" sldId="384"/>
            <ac:cxnSpMk id="10" creationId="{F16B83AB-9316-42BB-9E2E-D49CFC136281}"/>
          </ac:cxnSpMkLst>
        </pc:cxnChg>
        <pc:cxnChg chg="del">
          <ac:chgData name="Andrew Jones (MLCSU)" userId="dbe7569e-0422-4ba6-ab75-1a53cdbe6d99" providerId="ADAL" clId="{91908705-4732-4FFC-9A2B-6B1CD0B4FD09}" dt="2019-10-11T07:58:34.086" v="89" actId="478"/>
          <ac:cxnSpMkLst>
            <pc:docMk/>
            <pc:sldMk cId="803790705" sldId="384"/>
            <ac:cxnSpMk id="12" creationId="{9178BDA9-A9E9-4DAD-9E06-E31260D5ACFD}"/>
          </ac:cxnSpMkLst>
        </pc:cxnChg>
        <pc:cxnChg chg="del mod">
          <ac:chgData name="Andrew Jones (MLCSU)" userId="dbe7569e-0422-4ba6-ab75-1a53cdbe6d99" providerId="ADAL" clId="{91908705-4732-4FFC-9A2B-6B1CD0B4FD09}" dt="2019-10-11T07:58:28.279" v="85" actId="478"/>
          <ac:cxnSpMkLst>
            <pc:docMk/>
            <pc:sldMk cId="803790705" sldId="384"/>
            <ac:cxnSpMk id="18" creationId="{588777CC-26C9-420E-89A4-A29BABCC85A1}"/>
          </ac:cxnSpMkLst>
        </pc:cxnChg>
        <pc:cxnChg chg="del mod">
          <ac:chgData name="Andrew Jones (MLCSU)" userId="dbe7569e-0422-4ba6-ab75-1a53cdbe6d99" providerId="ADAL" clId="{91908705-4732-4FFC-9A2B-6B1CD0B4FD09}" dt="2019-10-11T07:58:36.895" v="92" actId="478"/>
          <ac:cxnSpMkLst>
            <pc:docMk/>
            <pc:sldMk cId="803790705" sldId="384"/>
            <ac:cxnSpMk id="21" creationId="{DAEFE78F-D4D8-4E38-AA23-4CDFAD1649BA}"/>
          </ac:cxnSpMkLst>
        </pc:cxnChg>
        <pc:cxnChg chg="del">
          <ac:chgData name="Andrew Jones (MLCSU)" userId="dbe7569e-0422-4ba6-ab75-1a53cdbe6d99" providerId="ADAL" clId="{91908705-4732-4FFC-9A2B-6B1CD0B4FD09}" dt="2019-10-11T07:58:44.009" v="94" actId="478"/>
          <ac:cxnSpMkLst>
            <pc:docMk/>
            <pc:sldMk cId="803790705" sldId="384"/>
            <ac:cxnSpMk id="24" creationId="{017D9ECC-DA83-4999-9064-602FC66553DF}"/>
          </ac:cxnSpMkLst>
        </pc:cxnChg>
      </pc:sldChg>
      <pc:sldChg chg="addSp delSp modSp">
        <pc:chgData name="Andrew Jones (MLCSU)" userId="dbe7569e-0422-4ba6-ab75-1a53cdbe6d99" providerId="ADAL" clId="{91908705-4732-4FFC-9A2B-6B1CD0B4FD09}" dt="2019-10-16T12:33:51.138" v="1451" actId="14100"/>
        <pc:sldMkLst>
          <pc:docMk/>
          <pc:sldMk cId="660600546" sldId="385"/>
        </pc:sldMkLst>
        <pc:spChg chg="add mod">
          <ac:chgData name="Andrew Jones (MLCSU)" userId="dbe7569e-0422-4ba6-ab75-1a53cdbe6d99" providerId="ADAL" clId="{91908705-4732-4FFC-9A2B-6B1CD0B4FD09}" dt="2019-10-11T08:06:55.237" v="245" actId="1037"/>
          <ac:spMkLst>
            <pc:docMk/>
            <pc:sldMk cId="660600546" sldId="385"/>
            <ac:spMk id="2" creationId="{6A812C59-7F96-4ECB-903A-96E84BE6016B}"/>
          </ac:spMkLst>
        </pc:spChg>
        <pc:spChg chg="mod">
          <ac:chgData name="Andrew Jones (MLCSU)" userId="dbe7569e-0422-4ba6-ab75-1a53cdbe6d99" providerId="ADAL" clId="{91908705-4732-4FFC-9A2B-6B1CD0B4FD09}" dt="2019-10-11T08:49:20.867" v="862" actId="20577"/>
          <ac:spMkLst>
            <pc:docMk/>
            <pc:sldMk cId="660600546" sldId="385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91908705-4732-4FFC-9A2B-6B1CD0B4FD09}" dt="2019-10-11T08:05:34.060" v="170" actId="1076"/>
          <ac:spMkLst>
            <pc:docMk/>
            <pc:sldMk cId="660600546" sldId="385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91908705-4732-4FFC-9A2B-6B1CD0B4FD09}" dt="2019-10-11T08:48:27.877" v="826" actId="20577"/>
          <ac:spMkLst>
            <pc:docMk/>
            <pc:sldMk cId="660600546" sldId="385"/>
            <ac:spMk id="11" creationId="{685919EA-07B9-447F-B7A4-36BB52D1678A}"/>
          </ac:spMkLst>
        </pc:spChg>
        <pc:spChg chg="mod">
          <ac:chgData name="Andrew Jones (MLCSU)" userId="dbe7569e-0422-4ba6-ab75-1a53cdbe6d99" providerId="ADAL" clId="{91908705-4732-4FFC-9A2B-6B1CD0B4FD09}" dt="2019-10-16T12:33:37.180" v="1449" actId="1076"/>
          <ac:spMkLst>
            <pc:docMk/>
            <pc:sldMk cId="660600546" sldId="385"/>
            <ac:spMk id="16" creationId="{A56C4B95-6791-46CA-A2B4-C63716C6D3C5}"/>
          </ac:spMkLst>
        </pc:spChg>
        <pc:spChg chg="mod">
          <ac:chgData name="Andrew Jones (MLCSU)" userId="dbe7569e-0422-4ba6-ab75-1a53cdbe6d99" providerId="ADAL" clId="{91908705-4732-4FFC-9A2B-6B1CD0B4FD09}" dt="2019-10-11T08:53:53.919" v="1138" actId="20577"/>
          <ac:spMkLst>
            <pc:docMk/>
            <pc:sldMk cId="660600546" sldId="385"/>
            <ac:spMk id="28" creationId="{8DA77058-84C9-4E69-9C85-E7F18A95AC3E}"/>
          </ac:spMkLst>
        </pc:spChg>
        <pc:picChg chg="add del">
          <ac:chgData name="Andrew Jones (MLCSU)" userId="dbe7569e-0422-4ba6-ab75-1a53cdbe6d99" providerId="ADAL" clId="{91908705-4732-4FFC-9A2B-6B1CD0B4FD09}" dt="2019-10-16T12:32:55.346" v="1441"/>
          <ac:picMkLst>
            <pc:docMk/>
            <pc:sldMk cId="660600546" sldId="385"/>
            <ac:picMk id="7" creationId="{824707B9-E876-47D5-9109-B4F9F9FCDBC2}"/>
          </ac:picMkLst>
        </pc:picChg>
        <pc:picChg chg="add mod ord">
          <ac:chgData name="Andrew Jones (MLCSU)" userId="dbe7569e-0422-4ba6-ab75-1a53cdbe6d99" providerId="ADAL" clId="{91908705-4732-4FFC-9A2B-6B1CD0B4FD09}" dt="2019-10-16T12:33:51.138" v="1451" actId="14100"/>
          <ac:picMkLst>
            <pc:docMk/>
            <pc:sldMk cId="660600546" sldId="385"/>
            <ac:picMk id="9" creationId="{92058F52-4268-4A62-926F-F0978D3E9DAF}"/>
          </ac:picMkLst>
        </pc:picChg>
        <pc:picChg chg="del">
          <ac:chgData name="Andrew Jones (MLCSU)" userId="dbe7569e-0422-4ba6-ab75-1a53cdbe6d99" providerId="ADAL" clId="{91908705-4732-4FFC-9A2B-6B1CD0B4FD09}" dt="2019-10-16T12:33:14.053" v="1445" actId="478"/>
          <ac:picMkLst>
            <pc:docMk/>
            <pc:sldMk cId="660600546" sldId="385"/>
            <ac:picMk id="13" creationId="{B7329185-BCFB-464F-ACDC-0477BCCA1C0F}"/>
          </ac:picMkLst>
        </pc:picChg>
        <pc:cxnChg chg="mod">
          <ac:chgData name="Andrew Jones (MLCSU)" userId="dbe7569e-0422-4ba6-ab75-1a53cdbe6d99" providerId="ADAL" clId="{91908705-4732-4FFC-9A2B-6B1CD0B4FD09}" dt="2019-10-16T12:33:30.948" v="1448" actId="1076"/>
          <ac:cxnSpMkLst>
            <pc:docMk/>
            <pc:sldMk cId="660600546" sldId="385"/>
            <ac:cxnSpMk id="21" creationId="{DAEFE78F-D4D8-4E38-AA23-4CDFAD1649BA}"/>
          </ac:cxnSpMkLst>
        </pc:cxnChg>
      </pc:sldChg>
      <pc:sldChg chg="del">
        <pc:chgData name="Andrew Jones (MLCSU)" userId="dbe7569e-0422-4ba6-ab75-1a53cdbe6d99" providerId="ADAL" clId="{91908705-4732-4FFC-9A2B-6B1CD0B4FD09}" dt="2019-10-16T12:35:24.816" v="1452" actId="2696"/>
        <pc:sldMkLst>
          <pc:docMk/>
          <pc:sldMk cId="1507725719" sldId="386"/>
        </pc:sldMkLst>
      </pc:sldChg>
      <pc:sldChg chg="modSp del">
        <pc:chgData name="Andrew Jones (MLCSU)" userId="dbe7569e-0422-4ba6-ab75-1a53cdbe6d99" providerId="ADAL" clId="{91908705-4732-4FFC-9A2B-6B1CD0B4FD09}" dt="2019-10-16T12:35:26.215" v="1453" actId="2696"/>
        <pc:sldMkLst>
          <pc:docMk/>
          <pc:sldMk cId="2240226114" sldId="387"/>
        </pc:sldMkLst>
        <pc:spChg chg="mod">
          <ac:chgData name="Andrew Jones (MLCSU)" userId="dbe7569e-0422-4ba6-ab75-1a53cdbe6d99" providerId="ADAL" clId="{91908705-4732-4FFC-9A2B-6B1CD0B4FD09}" dt="2019-10-11T08:54:42.683" v="1141" actId="2711"/>
          <ac:spMkLst>
            <pc:docMk/>
            <pc:sldMk cId="2240226114" sldId="387"/>
            <ac:spMk id="5" creationId="{F941FD1E-3F51-4688-B618-29AD89C67752}"/>
          </ac:spMkLst>
        </pc:spChg>
      </pc:sldChg>
      <pc:sldChg chg="modSp del ord">
        <pc:chgData name="Andrew Jones (MLCSU)" userId="dbe7569e-0422-4ba6-ab75-1a53cdbe6d99" providerId="ADAL" clId="{91908705-4732-4FFC-9A2B-6B1CD0B4FD09}" dt="2019-10-11T08:31:18.232" v="531" actId="2696"/>
        <pc:sldMkLst>
          <pc:docMk/>
          <pc:sldMk cId="3130217976" sldId="389"/>
        </pc:sldMkLst>
        <pc:spChg chg="mod">
          <ac:chgData name="Andrew Jones (MLCSU)" userId="dbe7569e-0422-4ba6-ab75-1a53cdbe6d99" providerId="ADAL" clId="{91908705-4732-4FFC-9A2B-6B1CD0B4FD09}" dt="2019-10-11T08:03:00.804" v="137" actId="20577"/>
          <ac:spMkLst>
            <pc:docMk/>
            <pc:sldMk cId="3130217976" sldId="389"/>
            <ac:spMk id="5" creationId="{F941FD1E-3F51-4688-B618-29AD89C67752}"/>
          </ac:spMkLst>
        </pc:spChg>
      </pc:sldChg>
      <pc:sldChg chg="add del">
        <pc:chgData name="Andrew Jones (MLCSU)" userId="dbe7569e-0422-4ba6-ab75-1a53cdbe6d99" providerId="ADAL" clId="{91908705-4732-4FFC-9A2B-6B1CD0B4FD09}" dt="2019-10-11T07:55:30.217" v="52" actId="2696"/>
        <pc:sldMkLst>
          <pc:docMk/>
          <pc:sldMk cId="1895881489" sldId="390"/>
        </pc:sldMkLst>
      </pc:sldChg>
      <pc:sldChg chg="addSp modSp add">
        <pc:chgData name="Andrew Jones (MLCSU)" userId="dbe7569e-0422-4ba6-ab75-1a53cdbe6d99" providerId="ADAL" clId="{91908705-4732-4FFC-9A2B-6B1CD0B4FD09}" dt="2019-10-11T09:01:19.706" v="1163" actId="20577"/>
        <pc:sldMkLst>
          <pc:docMk/>
          <pc:sldMk cId="3470233338" sldId="390"/>
        </pc:sldMkLst>
        <pc:spChg chg="mod">
          <ac:chgData name="Andrew Jones (MLCSU)" userId="dbe7569e-0422-4ba6-ab75-1a53cdbe6d99" providerId="ADAL" clId="{91908705-4732-4FFC-9A2B-6B1CD0B4FD09}" dt="2019-10-11T07:55:44.448" v="62" actId="1035"/>
          <ac:spMkLst>
            <pc:docMk/>
            <pc:sldMk cId="3470233338" sldId="390"/>
            <ac:spMk id="3" creationId="{C167DF7F-3E64-49A6-B9CD-DEDF076BF8DC}"/>
          </ac:spMkLst>
        </pc:spChg>
        <pc:spChg chg="mod">
          <ac:chgData name="Andrew Jones (MLCSU)" userId="dbe7569e-0422-4ba6-ab75-1a53cdbe6d99" providerId="ADAL" clId="{91908705-4732-4FFC-9A2B-6B1CD0B4FD09}" dt="2019-10-11T09:01:19.706" v="1163" actId="20577"/>
          <ac:spMkLst>
            <pc:docMk/>
            <pc:sldMk cId="3470233338" sldId="390"/>
            <ac:spMk id="5" creationId="{F941FD1E-3F51-4688-B618-29AD89C67752}"/>
          </ac:spMkLst>
        </pc:spChg>
        <pc:spChg chg="add mod">
          <ac:chgData name="Andrew Jones (MLCSU)" userId="dbe7569e-0422-4ba6-ab75-1a53cdbe6d99" providerId="ADAL" clId="{91908705-4732-4FFC-9A2B-6B1CD0B4FD09}" dt="2019-10-11T07:56:15.216" v="66" actId="1076"/>
          <ac:spMkLst>
            <pc:docMk/>
            <pc:sldMk cId="3470233338" sldId="390"/>
            <ac:spMk id="7" creationId="{4E2FD33E-0DC2-4B82-9807-C5914D1DAE85}"/>
          </ac:spMkLst>
        </pc:spChg>
        <pc:cxnChg chg="add mod">
          <ac:chgData name="Andrew Jones (MLCSU)" userId="dbe7569e-0422-4ba6-ab75-1a53cdbe6d99" providerId="ADAL" clId="{91908705-4732-4FFC-9A2B-6B1CD0B4FD09}" dt="2019-10-11T07:56:09.559" v="65" actId="14100"/>
          <ac:cxnSpMkLst>
            <pc:docMk/>
            <pc:sldMk cId="3470233338" sldId="390"/>
            <ac:cxnSpMk id="8" creationId="{3050C0C9-8A17-444A-8DFF-545985221DEA}"/>
          </ac:cxnSpMkLst>
        </pc:cxnChg>
      </pc:sldChg>
      <pc:sldChg chg="addSp modSp add">
        <pc:chgData name="Andrew Jones (MLCSU)" userId="dbe7569e-0422-4ba6-ab75-1a53cdbe6d99" providerId="ADAL" clId="{91908705-4732-4FFC-9A2B-6B1CD0B4FD09}" dt="2019-10-11T09:01:23.065" v="1165" actId="20577"/>
        <pc:sldMkLst>
          <pc:docMk/>
          <pc:sldMk cId="2331664606" sldId="391"/>
        </pc:sldMkLst>
        <pc:spChg chg="mod">
          <ac:chgData name="Andrew Jones (MLCSU)" userId="dbe7569e-0422-4ba6-ab75-1a53cdbe6d99" providerId="ADAL" clId="{91908705-4732-4FFC-9A2B-6B1CD0B4FD09}" dt="2019-10-11T09:01:23.065" v="1165" actId="20577"/>
          <ac:spMkLst>
            <pc:docMk/>
            <pc:sldMk cId="2331664606" sldId="391"/>
            <ac:spMk id="5" creationId="{F941FD1E-3F51-4688-B618-29AD89C67752}"/>
          </ac:spMkLst>
        </pc:spChg>
        <pc:spChg chg="add mod">
          <ac:chgData name="Andrew Jones (MLCSU)" userId="dbe7569e-0422-4ba6-ab75-1a53cdbe6d99" providerId="ADAL" clId="{91908705-4732-4FFC-9A2B-6B1CD0B4FD09}" dt="2019-10-11T07:57:57.821" v="82" actId="207"/>
          <ac:spMkLst>
            <pc:docMk/>
            <pc:sldMk cId="2331664606" sldId="391"/>
            <ac:spMk id="9" creationId="{6C020D86-5D0D-4CB6-8757-8CB11C121B1B}"/>
          </ac:spMkLst>
        </pc:spChg>
        <pc:picChg chg="mod">
          <ac:chgData name="Andrew Jones (MLCSU)" userId="dbe7569e-0422-4ba6-ab75-1a53cdbe6d99" providerId="ADAL" clId="{91908705-4732-4FFC-9A2B-6B1CD0B4FD09}" dt="2019-10-11T07:57:04.075" v="76" actId="1076"/>
          <ac:picMkLst>
            <pc:docMk/>
            <pc:sldMk cId="2331664606" sldId="391"/>
            <ac:picMk id="2" creationId="{4B43AB9F-A12A-4F51-AC39-51AD0886EF5D}"/>
          </ac:picMkLst>
        </pc:picChg>
        <pc:cxnChg chg="add mod">
          <ac:chgData name="Andrew Jones (MLCSU)" userId="dbe7569e-0422-4ba6-ab75-1a53cdbe6d99" providerId="ADAL" clId="{91908705-4732-4FFC-9A2B-6B1CD0B4FD09}" dt="2019-10-11T07:57:47.019" v="81" actId="208"/>
          <ac:cxnSpMkLst>
            <pc:docMk/>
            <pc:sldMk cId="2331664606" sldId="391"/>
            <ac:cxnSpMk id="10" creationId="{C55FFB4C-041E-4891-ADE2-74607D10074E}"/>
          </ac:cxnSpMkLst>
        </pc:cxnChg>
      </pc:sldChg>
      <pc:sldChg chg="addSp delSp modSp add ord">
        <pc:chgData name="Andrew Jones (MLCSU)" userId="dbe7569e-0422-4ba6-ab75-1a53cdbe6d99" providerId="ADAL" clId="{91908705-4732-4FFC-9A2B-6B1CD0B4FD09}" dt="2019-10-11T09:06:33.474" v="1331" actId="2711"/>
        <pc:sldMkLst>
          <pc:docMk/>
          <pc:sldMk cId="1676285559" sldId="392"/>
        </pc:sldMkLst>
        <pc:spChg chg="del">
          <ac:chgData name="Andrew Jones (MLCSU)" userId="dbe7569e-0422-4ba6-ab75-1a53cdbe6d99" providerId="ADAL" clId="{91908705-4732-4FFC-9A2B-6B1CD0B4FD09}" dt="2019-10-11T08:32:46.012" v="541" actId="478"/>
          <ac:spMkLst>
            <pc:docMk/>
            <pc:sldMk cId="1676285559" sldId="392"/>
            <ac:spMk id="3" creationId="{C167DF7F-3E64-49A6-B9CD-DEDF076BF8DC}"/>
          </ac:spMkLst>
        </pc:spChg>
        <pc:spChg chg="mod">
          <ac:chgData name="Andrew Jones (MLCSU)" userId="dbe7569e-0422-4ba6-ab75-1a53cdbe6d99" providerId="ADAL" clId="{91908705-4732-4FFC-9A2B-6B1CD0B4FD09}" dt="2019-10-11T08:33:42.406" v="552" actId="20577"/>
          <ac:spMkLst>
            <pc:docMk/>
            <pc:sldMk cId="1676285559" sldId="392"/>
            <ac:spMk id="5" creationId="{F941FD1E-3F51-4688-B618-29AD89C67752}"/>
          </ac:spMkLst>
        </pc:spChg>
        <pc:spChg chg="add mod">
          <ac:chgData name="Andrew Jones (MLCSU)" userId="dbe7569e-0422-4ba6-ab75-1a53cdbe6d99" providerId="ADAL" clId="{91908705-4732-4FFC-9A2B-6B1CD0B4FD09}" dt="2019-10-11T09:06:33.474" v="1331" actId="2711"/>
          <ac:spMkLst>
            <pc:docMk/>
            <pc:sldMk cId="1676285559" sldId="392"/>
            <ac:spMk id="8" creationId="{10049AF5-EBB7-4AB9-A504-A83105405EC9}"/>
          </ac:spMkLst>
        </pc:spChg>
        <pc:spChg chg="del">
          <ac:chgData name="Andrew Jones (MLCSU)" userId="dbe7569e-0422-4ba6-ab75-1a53cdbe6d99" providerId="ADAL" clId="{91908705-4732-4FFC-9A2B-6B1CD0B4FD09}" dt="2019-10-11T08:33:16.978" v="542" actId="478"/>
          <ac:spMkLst>
            <pc:docMk/>
            <pc:sldMk cId="1676285559" sldId="392"/>
            <ac:spMk id="11" creationId="{685919EA-07B9-447F-B7A4-36BB52D1678A}"/>
          </ac:spMkLst>
        </pc:spChg>
        <pc:spChg chg="del">
          <ac:chgData name="Andrew Jones (MLCSU)" userId="dbe7569e-0422-4ba6-ab75-1a53cdbe6d99" providerId="ADAL" clId="{91908705-4732-4FFC-9A2B-6B1CD0B4FD09}" dt="2019-10-11T08:32:42.827" v="538" actId="478"/>
          <ac:spMkLst>
            <pc:docMk/>
            <pc:sldMk cId="1676285559" sldId="392"/>
            <ac:spMk id="16" creationId="{A56C4B95-6791-46CA-A2B4-C63716C6D3C5}"/>
          </ac:spMkLst>
        </pc:spChg>
        <pc:spChg chg="mod">
          <ac:chgData name="Andrew Jones (MLCSU)" userId="dbe7569e-0422-4ba6-ab75-1a53cdbe6d99" providerId="ADAL" clId="{91908705-4732-4FFC-9A2B-6B1CD0B4FD09}" dt="2019-10-11T08:33:34.342" v="545" actId="1076"/>
          <ac:spMkLst>
            <pc:docMk/>
            <pc:sldMk cId="1676285559" sldId="392"/>
            <ac:spMk id="19" creationId="{769AA084-3BF1-40EE-ABA2-583BEB4539E9}"/>
          </ac:spMkLst>
        </pc:spChg>
        <pc:spChg chg="add">
          <ac:chgData name="Andrew Jones (MLCSU)" userId="dbe7569e-0422-4ba6-ab75-1a53cdbe6d99" providerId="ADAL" clId="{91908705-4732-4FFC-9A2B-6B1CD0B4FD09}" dt="2019-10-11T08:39:30.987" v="661"/>
          <ac:spMkLst>
            <pc:docMk/>
            <pc:sldMk cId="1676285559" sldId="392"/>
            <ac:spMk id="20" creationId="{4BAF9C02-F7E6-49BA-8F59-F0C4B77AB3D1}"/>
          </ac:spMkLst>
        </pc:spChg>
        <pc:spChg chg="del">
          <ac:chgData name="Andrew Jones (MLCSU)" userId="dbe7569e-0422-4ba6-ab75-1a53cdbe6d99" providerId="ADAL" clId="{91908705-4732-4FFC-9A2B-6B1CD0B4FD09}" dt="2019-10-11T08:32:38.340" v="535" actId="478"/>
          <ac:spMkLst>
            <pc:docMk/>
            <pc:sldMk cId="1676285559" sldId="392"/>
            <ac:spMk id="23" creationId="{75CCB989-AC83-445A-83A7-64900C3A63BF}"/>
          </ac:spMkLst>
        </pc:spChg>
        <pc:spChg chg="del">
          <ac:chgData name="Andrew Jones (MLCSU)" userId="dbe7569e-0422-4ba6-ab75-1a53cdbe6d99" providerId="ADAL" clId="{91908705-4732-4FFC-9A2B-6B1CD0B4FD09}" dt="2019-10-11T08:32:40.120" v="536" actId="478"/>
          <ac:spMkLst>
            <pc:docMk/>
            <pc:sldMk cId="1676285559" sldId="392"/>
            <ac:spMk id="25" creationId="{A3E2B160-7839-4AED-943B-7CAA22965335}"/>
          </ac:spMkLst>
        </pc:spChg>
        <pc:cxnChg chg="del">
          <ac:chgData name="Andrew Jones (MLCSU)" userId="dbe7569e-0422-4ba6-ab75-1a53cdbe6d99" providerId="ADAL" clId="{91908705-4732-4FFC-9A2B-6B1CD0B4FD09}" dt="2019-10-11T08:33:18.914" v="543" actId="478"/>
          <ac:cxnSpMkLst>
            <pc:docMk/>
            <pc:sldMk cId="1676285559" sldId="392"/>
            <ac:cxnSpMk id="10" creationId="{F16B83AB-9316-42BB-9E2E-D49CFC136281}"/>
          </ac:cxnSpMkLst>
        </pc:cxnChg>
        <pc:cxnChg chg="del">
          <ac:chgData name="Andrew Jones (MLCSU)" userId="dbe7569e-0422-4ba6-ab75-1a53cdbe6d99" providerId="ADAL" clId="{91908705-4732-4FFC-9A2B-6B1CD0B4FD09}" dt="2019-10-11T08:32:44.883" v="540" actId="478"/>
          <ac:cxnSpMkLst>
            <pc:docMk/>
            <pc:sldMk cId="1676285559" sldId="392"/>
            <ac:cxnSpMk id="12" creationId="{9178BDA9-A9E9-4DAD-9E06-E31260D5ACFD}"/>
          </ac:cxnSpMkLst>
        </pc:cxnChg>
        <pc:cxnChg chg="mod">
          <ac:chgData name="Andrew Jones (MLCSU)" userId="dbe7569e-0422-4ba6-ab75-1a53cdbe6d99" providerId="ADAL" clId="{91908705-4732-4FFC-9A2B-6B1CD0B4FD09}" dt="2019-10-11T08:33:46.965" v="553" actId="14100"/>
          <ac:cxnSpMkLst>
            <pc:docMk/>
            <pc:sldMk cId="1676285559" sldId="392"/>
            <ac:cxnSpMk id="18" creationId="{588777CC-26C9-420E-89A4-A29BABCC85A1}"/>
          </ac:cxnSpMkLst>
        </pc:cxnChg>
        <pc:cxnChg chg="del">
          <ac:chgData name="Andrew Jones (MLCSU)" userId="dbe7569e-0422-4ba6-ab75-1a53cdbe6d99" providerId="ADAL" clId="{91908705-4732-4FFC-9A2B-6B1CD0B4FD09}" dt="2019-10-11T08:32:43.923" v="539" actId="478"/>
          <ac:cxnSpMkLst>
            <pc:docMk/>
            <pc:sldMk cId="1676285559" sldId="392"/>
            <ac:cxnSpMk id="21" creationId="{DAEFE78F-D4D8-4E38-AA23-4CDFAD1649BA}"/>
          </ac:cxnSpMkLst>
        </pc:cxnChg>
        <pc:cxnChg chg="del">
          <ac:chgData name="Andrew Jones (MLCSU)" userId="dbe7569e-0422-4ba6-ab75-1a53cdbe6d99" providerId="ADAL" clId="{91908705-4732-4FFC-9A2B-6B1CD0B4FD09}" dt="2019-10-11T08:32:41.097" v="537" actId="478"/>
          <ac:cxnSpMkLst>
            <pc:docMk/>
            <pc:sldMk cId="1676285559" sldId="392"/>
            <ac:cxnSpMk id="24" creationId="{017D9ECC-DA83-4999-9064-602FC66553DF}"/>
          </ac:cxnSpMkLst>
        </pc:cxnChg>
      </pc:sldChg>
      <pc:sldChg chg="addSp delSp modSp add">
        <pc:chgData name="Andrew Jones (MLCSU)" userId="dbe7569e-0422-4ba6-ab75-1a53cdbe6d99" providerId="ADAL" clId="{91908705-4732-4FFC-9A2B-6B1CD0B4FD09}" dt="2019-10-16T11:28:43.582" v="1407" actId="20577"/>
        <pc:sldMkLst>
          <pc:docMk/>
          <pc:sldMk cId="1268140262" sldId="393"/>
        </pc:sldMkLst>
        <pc:spChg chg="mod">
          <ac:chgData name="Andrew Jones (MLCSU)" userId="dbe7569e-0422-4ba6-ab75-1a53cdbe6d99" providerId="ADAL" clId="{91908705-4732-4FFC-9A2B-6B1CD0B4FD09}" dt="2019-10-11T08:29:00.980" v="454" actId="20577"/>
          <ac:spMkLst>
            <pc:docMk/>
            <pc:sldMk cId="1268140262" sldId="393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91908705-4732-4FFC-9A2B-6B1CD0B4FD09}" dt="2019-10-11T08:29:59.938" v="460"/>
          <ac:spMkLst>
            <pc:docMk/>
            <pc:sldMk cId="1268140262" sldId="393"/>
            <ac:spMk id="6" creationId="{5CA1C7F9-2613-4435-95DD-27A410F5F137}"/>
          </ac:spMkLst>
        </pc:spChg>
        <pc:spChg chg="add mod">
          <ac:chgData name="Andrew Jones (MLCSU)" userId="dbe7569e-0422-4ba6-ab75-1a53cdbe6d99" providerId="ADAL" clId="{91908705-4732-4FFC-9A2B-6B1CD0B4FD09}" dt="2019-10-16T11:28:36.850" v="1399" actId="1038"/>
          <ac:spMkLst>
            <pc:docMk/>
            <pc:sldMk cId="1268140262" sldId="393"/>
            <ac:spMk id="7" creationId="{E67F7AEA-28FF-4432-9C19-E7946CB6D83E}"/>
          </ac:spMkLst>
        </pc:spChg>
        <pc:spChg chg="add mod">
          <ac:chgData name="Andrew Jones (MLCSU)" userId="dbe7569e-0422-4ba6-ab75-1a53cdbe6d99" providerId="ADAL" clId="{91908705-4732-4FFC-9A2B-6B1CD0B4FD09}" dt="2019-10-16T11:28:43.582" v="1407" actId="20577"/>
          <ac:spMkLst>
            <pc:docMk/>
            <pc:sldMk cId="1268140262" sldId="393"/>
            <ac:spMk id="8" creationId="{1EB20DDA-93ED-451C-AD24-278415CC1EA9}"/>
          </ac:spMkLst>
        </pc:spChg>
        <pc:spChg chg="add mod">
          <ac:chgData name="Andrew Jones (MLCSU)" userId="dbe7569e-0422-4ba6-ab75-1a53cdbe6d99" providerId="ADAL" clId="{91908705-4732-4FFC-9A2B-6B1CD0B4FD09}" dt="2019-10-11T08:30:59.666" v="529" actId="5793"/>
          <ac:spMkLst>
            <pc:docMk/>
            <pc:sldMk cId="1268140262" sldId="393"/>
            <ac:spMk id="14" creationId="{C1292D55-630D-4706-BBEE-A3F5BF065E48}"/>
          </ac:spMkLst>
        </pc:spChg>
        <pc:picChg chg="add ord">
          <ac:chgData name="Andrew Jones (MLCSU)" userId="dbe7569e-0422-4ba6-ab75-1a53cdbe6d99" providerId="ADAL" clId="{91908705-4732-4FFC-9A2B-6B1CD0B4FD09}" dt="2019-10-16T11:28:15.321" v="1368" actId="167"/>
          <ac:picMkLst>
            <pc:docMk/>
            <pc:sldMk cId="1268140262" sldId="393"/>
            <ac:picMk id="12" creationId="{14E1EE8F-6220-4D98-81CE-0D789566F7AC}"/>
          </ac:picMkLst>
        </pc:picChg>
        <pc:picChg chg="del">
          <ac:chgData name="Andrew Jones (MLCSU)" userId="dbe7569e-0422-4ba6-ab75-1a53cdbe6d99" providerId="ADAL" clId="{91908705-4732-4FFC-9A2B-6B1CD0B4FD09}" dt="2019-10-16T11:28:08.425" v="1366" actId="478"/>
          <ac:picMkLst>
            <pc:docMk/>
            <pc:sldMk cId="1268140262" sldId="393"/>
            <ac:picMk id="34" creationId="{2EE76AB4-9AF5-455C-9A28-C0793341027A}"/>
          </ac:picMkLst>
        </pc:picChg>
        <pc:cxnChg chg="add mod">
          <ac:chgData name="Andrew Jones (MLCSU)" userId="dbe7569e-0422-4ba6-ab75-1a53cdbe6d99" providerId="ADAL" clId="{91908705-4732-4FFC-9A2B-6B1CD0B4FD09}" dt="2019-10-11T08:30:42.582" v="515" actId="14100"/>
          <ac:cxnSpMkLst>
            <pc:docMk/>
            <pc:sldMk cId="1268140262" sldId="393"/>
            <ac:cxnSpMk id="9" creationId="{2CF4CA2F-2ACB-41A9-8EA1-C966507366CB}"/>
          </ac:cxnSpMkLst>
        </pc:cxnChg>
        <pc:cxnChg chg="add mod">
          <ac:chgData name="Andrew Jones (MLCSU)" userId="dbe7569e-0422-4ba6-ab75-1a53cdbe6d99" providerId="ADAL" clId="{91908705-4732-4FFC-9A2B-6B1CD0B4FD09}" dt="2019-10-11T08:31:06.551" v="530" actId="1076"/>
          <ac:cxnSpMkLst>
            <pc:docMk/>
            <pc:sldMk cId="1268140262" sldId="393"/>
            <ac:cxnSpMk id="11" creationId="{87476554-6E65-4B2F-B92E-B44380A53742}"/>
          </ac:cxnSpMkLst>
        </pc:cxnChg>
        <pc:cxnChg chg="add del">
          <ac:chgData name="Andrew Jones (MLCSU)" userId="dbe7569e-0422-4ba6-ab75-1a53cdbe6d99" providerId="ADAL" clId="{91908705-4732-4FFC-9A2B-6B1CD0B4FD09}" dt="2019-10-11T08:29:49.187" v="459"/>
          <ac:cxnSpMkLst>
            <pc:docMk/>
            <pc:sldMk cId="1268140262" sldId="393"/>
            <ac:cxnSpMk id="13" creationId="{02E7DED7-C25B-4822-8B52-299C158706E2}"/>
          </ac:cxnSpMkLst>
        </pc:cxnChg>
      </pc:sldChg>
      <pc:sldChg chg="addSp delSp modSp add">
        <pc:chgData name="Andrew Jones (MLCSU)" userId="dbe7569e-0422-4ba6-ab75-1a53cdbe6d99" providerId="ADAL" clId="{91908705-4732-4FFC-9A2B-6B1CD0B4FD09}" dt="2019-10-16T11:27:58.940" v="1365" actId="1076"/>
        <pc:sldMkLst>
          <pc:docMk/>
          <pc:sldMk cId="2490562912" sldId="394"/>
        </pc:sldMkLst>
        <pc:spChg chg="mod">
          <ac:chgData name="Andrew Jones (MLCSU)" userId="dbe7569e-0422-4ba6-ab75-1a53cdbe6d99" providerId="ADAL" clId="{91908705-4732-4FFC-9A2B-6B1CD0B4FD09}" dt="2019-10-11T08:25:36.863" v="331" actId="20577"/>
          <ac:spMkLst>
            <pc:docMk/>
            <pc:sldMk cId="2490562912" sldId="394"/>
            <ac:spMk id="5" creationId="{F941FD1E-3F51-4688-B618-29AD89C67752}"/>
          </ac:spMkLst>
        </pc:spChg>
        <pc:spChg chg="add mod">
          <ac:chgData name="Andrew Jones (MLCSU)" userId="dbe7569e-0422-4ba6-ab75-1a53cdbe6d99" providerId="ADAL" clId="{91908705-4732-4FFC-9A2B-6B1CD0B4FD09}" dt="2019-10-16T11:27:58.940" v="1365" actId="1076"/>
          <ac:spMkLst>
            <pc:docMk/>
            <pc:sldMk cId="2490562912" sldId="394"/>
            <ac:spMk id="7" creationId="{A5E6203B-083E-4DA2-851E-24DECB8DB932}"/>
          </ac:spMkLst>
        </pc:spChg>
        <pc:spChg chg="add mod">
          <ac:chgData name="Andrew Jones (MLCSU)" userId="dbe7569e-0422-4ba6-ab75-1a53cdbe6d99" providerId="ADAL" clId="{91908705-4732-4FFC-9A2B-6B1CD0B4FD09}" dt="2019-10-11T08:27:01.630" v="362" actId="1076"/>
          <ac:spMkLst>
            <pc:docMk/>
            <pc:sldMk cId="2490562912" sldId="394"/>
            <ac:spMk id="8" creationId="{ABD8CF2D-CDF8-4B85-ABF4-C7312C7C86E4}"/>
          </ac:spMkLst>
        </pc:spChg>
        <pc:picChg chg="add mod ord">
          <ac:chgData name="Andrew Jones (MLCSU)" userId="dbe7569e-0422-4ba6-ab75-1a53cdbe6d99" providerId="ADAL" clId="{91908705-4732-4FFC-9A2B-6B1CD0B4FD09}" dt="2019-10-16T11:27:54.180" v="1364" actId="167"/>
          <ac:picMkLst>
            <pc:docMk/>
            <pc:sldMk cId="2490562912" sldId="394"/>
            <ac:picMk id="10" creationId="{B53A6377-FF73-49C4-A96B-6EBC0DEE81EF}"/>
          </ac:picMkLst>
        </pc:picChg>
        <pc:picChg chg="del">
          <ac:chgData name="Andrew Jones (MLCSU)" userId="dbe7569e-0422-4ba6-ab75-1a53cdbe6d99" providerId="ADAL" clId="{91908705-4732-4FFC-9A2B-6B1CD0B4FD09}" dt="2019-10-16T11:27:48.291" v="1360" actId="478"/>
          <ac:picMkLst>
            <pc:docMk/>
            <pc:sldMk cId="2490562912" sldId="394"/>
            <ac:picMk id="34" creationId="{2EE76AB4-9AF5-455C-9A28-C0793341027A}"/>
          </ac:picMkLst>
        </pc:picChg>
        <pc:cxnChg chg="add mod">
          <ac:chgData name="Andrew Jones (MLCSU)" userId="dbe7569e-0422-4ba6-ab75-1a53cdbe6d99" providerId="ADAL" clId="{91908705-4732-4FFC-9A2B-6B1CD0B4FD09}" dt="2019-10-11T08:27:04.272" v="363" actId="14100"/>
          <ac:cxnSpMkLst>
            <pc:docMk/>
            <pc:sldMk cId="2490562912" sldId="394"/>
            <ac:cxnSpMk id="9" creationId="{BFAC2782-1172-448A-AD5A-82B2F4DE4B55}"/>
          </ac:cxnSpMkLst>
        </pc:cxnChg>
      </pc:sldChg>
      <pc:sldChg chg="modSp add">
        <pc:chgData name="Andrew Jones (MLCSU)" userId="dbe7569e-0422-4ba6-ab75-1a53cdbe6d99" providerId="ADAL" clId="{91908705-4732-4FFC-9A2B-6B1CD0B4FD09}" dt="2019-10-11T09:01:15.177" v="1159" actId="20577"/>
        <pc:sldMkLst>
          <pc:docMk/>
          <pc:sldMk cId="2946922127" sldId="395"/>
        </pc:sldMkLst>
        <pc:spChg chg="mod">
          <ac:chgData name="Andrew Jones (MLCSU)" userId="dbe7569e-0422-4ba6-ab75-1a53cdbe6d99" providerId="ADAL" clId="{91908705-4732-4FFC-9A2B-6B1CD0B4FD09}" dt="2019-10-11T09:01:15.177" v="1159" actId="20577"/>
          <ac:spMkLst>
            <pc:docMk/>
            <pc:sldMk cId="2946922127" sldId="395"/>
            <ac:spMk id="5" creationId="{F941FD1E-3F51-4688-B618-29AD89C67752}"/>
          </ac:spMkLst>
        </pc:spChg>
      </pc:sldChg>
      <pc:sldChg chg="addSp delSp modSp add">
        <pc:chgData name="Andrew Jones (MLCSU)" userId="dbe7569e-0422-4ba6-ab75-1a53cdbe6d99" providerId="ADAL" clId="{91908705-4732-4FFC-9A2B-6B1CD0B4FD09}" dt="2019-10-16T11:27:21.287" v="1359" actId="14100"/>
        <pc:sldMkLst>
          <pc:docMk/>
          <pc:sldMk cId="486746128" sldId="396"/>
        </pc:sldMkLst>
        <pc:spChg chg="del">
          <ac:chgData name="Andrew Jones (MLCSU)" userId="dbe7569e-0422-4ba6-ab75-1a53cdbe6d99" providerId="ADAL" clId="{91908705-4732-4FFC-9A2B-6B1CD0B4FD09}" dt="2019-10-11T08:37:07.021" v="649" actId="478"/>
          <ac:spMkLst>
            <pc:docMk/>
            <pc:sldMk cId="486746128" sldId="396"/>
            <ac:spMk id="3" creationId="{C167DF7F-3E64-49A6-B9CD-DEDF076BF8DC}"/>
          </ac:spMkLst>
        </pc:spChg>
        <pc:spChg chg="mod">
          <ac:chgData name="Andrew Jones (MLCSU)" userId="dbe7569e-0422-4ba6-ab75-1a53cdbe6d99" providerId="ADAL" clId="{91908705-4732-4FFC-9A2B-6B1CD0B4FD09}" dt="2019-10-11T08:35:13.694" v="562" actId="20577"/>
          <ac:spMkLst>
            <pc:docMk/>
            <pc:sldMk cId="486746128" sldId="396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91908705-4732-4FFC-9A2B-6B1CD0B4FD09}" dt="2019-10-16T11:27:13.548" v="1356" actId="1035"/>
          <ac:spMkLst>
            <pc:docMk/>
            <pc:sldMk cId="486746128" sldId="396"/>
            <ac:spMk id="11" creationId="{685919EA-07B9-447F-B7A4-36BB52D1678A}"/>
          </ac:spMkLst>
        </pc:spChg>
        <pc:spChg chg="del">
          <ac:chgData name="Andrew Jones (MLCSU)" userId="dbe7569e-0422-4ba6-ab75-1a53cdbe6d99" providerId="ADAL" clId="{91908705-4732-4FFC-9A2B-6B1CD0B4FD09}" dt="2019-10-11T08:37:04.456" v="646" actId="478"/>
          <ac:spMkLst>
            <pc:docMk/>
            <pc:sldMk cId="486746128" sldId="396"/>
            <ac:spMk id="16" creationId="{A56C4B95-6791-46CA-A2B4-C63716C6D3C5}"/>
          </ac:spMkLst>
        </pc:spChg>
        <pc:spChg chg="del">
          <ac:chgData name="Andrew Jones (MLCSU)" userId="dbe7569e-0422-4ba6-ab75-1a53cdbe6d99" providerId="ADAL" clId="{91908705-4732-4FFC-9A2B-6B1CD0B4FD09}" dt="2019-10-11T08:36:05.163" v="627" actId="478"/>
          <ac:spMkLst>
            <pc:docMk/>
            <pc:sldMk cId="486746128" sldId="396"/>
            <ac:spMk id="19" creationId="{769AA084-3BF1-40EE-ABA2-583BEB4539E9}"/>
          </ac:spMkLst>
        </pc:spChg>
        <pc:spChg chg="add">
          <ac:chgData name="Andrew Jones (MLCSU)" userId="dbe7569e-0422-4ba6-ab75-1a53cdbe6d99" providerId="ADAL" clId="{91908705-4732-4FFC-9A2B-6B1CD0B4FD09}" dt="2019-10-11T08:36:07.455" v="629"/>
          <ac:spMkLst>
            <pc:docMk/>
            <pc:sldMk cId="486746128" sldId="396"/>
            <ac:spMk id="22" creationId="{F185A85D-8E9F-49DB-8D1A-6D93A1B77917}"/>
          </ac:spMkLst>
        </pc:spChg>
        <pc:spChg chg="del">
          <ac:chgData name="Andrew Jones (MLCSU)" userId="dbe7569e-0422-4ba6-ab75-1a53cdbe6d99" providerId="ADAL" clId="{91908705-4732-4FFC-9A2B-6B1CD0B4FD09}" dt="2019-10-11T08:37:01.282" v="644" actId="478"/>
          <ac:spMkLst>
            <pc:docMk/>
            <pc:sldMk cId="486746128" sldId="396"/>
            <ac:spMk id="23" creationId="{75CCB989-AC83-445A-83A7-64900C3A63BF}"/>
          </ac:spMkLst>
        </pc:spChg>
        <pc:spChg chg="del">
          <ac:chgData name="Andrew Jones (MLCSU)" userId="dbe7569e-0422-4ba6-ab75-1a53cdbe6d99" providerId="ADAL" clId="{91908705-4732-4FFC-9A2B-6B1CD0B4FD09}" dt="2019-10-11T08:36:59.454" v="643" actId="478"/>
          <ac:spMkLst>
            <pc:docMk/>
            <pc:sldMk cId="486746128" sldId="396"/>
            <ac:spMk id="25" creationId="{A3E2B160-7839-4AED-943B-7CAA22965335}"/>
          </ac:spMkLst>
        </pc:spChg>
        <pc:picChg chg="add mod ord">
          <ac:chgData name="Andrew Jones (MLCSU)" userId="dbe7569e-0422-4ba6-ab75-1a53cdbe6d99" providerId="ADAL" clId="{91908705-4732-4FFC-9A2B-6B1CD0B4FD09}" dt="2019-10-16T11:26:49.401" v="1342" actId="167"/>
          <ac:picMkLst>
            <pc:docMk/>
            <pc:sldMk cId="486746128" sldId="396"/>
            <ac:picMk id="2" creationId="{ADDA78B4-2A1C-4A1E-9128-A90A3392C81F}"/>
          </ac:picMkLst>
        </pc:picChg>
        <pc:picChg chg="del">
          <ac:chgData name="Andrew Jones (MLCSU)" userId="dbe7569e-0422-4ba6-ab75-1a53cdbe6d99" providerId="ADAL" clId="{91908705-4732-4FFC-9A2B-6B1CD0B4FD09}" dt="2019-10-16T11:26:52.125" v="1343" actId="478"/>
          <ac:picMkLst>
            <pc:docMk/>
            <pc:sldMk cId="486746128" sldId="396"/>
            <ac:picMk id="34" creationId="{2EE76AB4-9AF5-455C-9A28-C0793341027A}"/>
          </ac:picMkLst>
        </pc:picChg>
        <pc:cxnChg chg="mod">
          <ac:chgData name="Andrew Jones (MLCSU)" userId="dbe7569e-0422-4ba6-ab75-1a53cdbe6d99" providerId="ADAL" clId="{91908705-4732-4FFC-9A2B-6B1CD0B4FD09}" dt="2019-10-16T11:27:21.287" v="1359" actId="14100"/>
          <ac:cxnSpMkLst>
            <pc:docMk/>
            <pc:sldMk cId="486746128" sldId="396"/>
            <ac:cxnSpMk id="10" creationId="{F16B83AB-9316-42BB-9E2E-D49CFC136281}"/>
          </ac:cxnSpMkLst>
        </pc:cxnChg>
        <pc:cxnChg chg="del">
          <ac:chgData name="Andrew Jones (MLCSU)" userId="dbe7569e-0422-4ba6-ab75-1a53cdbe6d99" providerId="ADAL" clId="{91908705-4732-4FFC-9A2B-6B1CD0B4FD09}" dt="2019-10-11T08:37:06.117" v="648" actId="478"/>
          <ac:cxnSpMkLst>
            <pc:docMk/>
            <pc:sldMk cId="486746128" sldId="396"/>
            <ac:cxnSpMk id="12" creationId="{9178BDA9-A9E9-4DAD-9E06-E31260D5ACFD}"/>
          </ac:cxnSpMkLst>
        </pc:cxnChg>
        <pc:cxnChg chg="del">
          <ac:chgData name="Andrew Jones (MLCSU)" userId="dbe7569e-0422-4ba6-ab75-1a53cdbe6d99" providerId="ADAL" clId="{91908705-4732-4FFC-9A2B-6B1CD0B4FD09}" dt="2019-10-11T08:36:07.065" v="628" actId="478"/>
          <ac:cxnSpMkLst>
            <pc:docMk/>
            <pc:sldMk cId="486746128" sldId="396"/>
            <ac:cxnSpMk id="18" creationId="{588777CC-26C9-420E-89A4-A29BABCC85A1}"/>
          </ac:cxnSpMkLst>
        </pc:cxnChg>
        <pc:cxnChg chg="add">
          <ac:chgData name="Andrew Jones (MLCSU)" userId="dbe7569e-0422-4ba6-ab75-1a53cdbe6d99" providerId="ADAL" clId="{91908705-4732-4FFC-9A2B-6B1CD0B4FD09}" dt="2019-10-11T08:36:07.455" v="629"/>
          <ac:cxnSpMkLst>
            <pc:docMk/>
            <pc:sldMk cId="486746128" sldId="396"/>
            <ac:cxnSpMk id="20" creationId="{0B54B53B-387D-40B9-9C87-B2AF7C8E3212}"/>
          </ac:cxnSpMkLst>
        </pc:cxnChg>
        <pc:cxnChg chg="del">
          <ac:chgData name="Andrew Jones (MLCSU)" userId="dbe7569e-0422-4ba6-ab75-1a53cdbe6d99" providerId="ADAL" clId="{91908705-4732-4FFC-9A2B-6B1CD0B4FD09}" dt="2019-10-11T08:37:05.342" v="647" actId="478"/>
          <ac:cxnSpMkLst>
            <pc:docMk/>
            <pc:sldMk cId="486746128" sldId="396"/>
            <ac:cxnSpMk id="21" creationId="{DAEFE78F-D4D8-4E38-AA23-4CDFAD1649BA}"/>
          </ac:cxnSpMkLst>
        </pc:cxnChg>
        <pc:cxnChg chg="del">
          <ac:chgData name="Andrew Jones (MLCSU)" userId="dbe7569e-0422-4ba6-ab75-1a53cdbe6d99" providerId="ADAL" clId="{91908705-4732-4FFC-9A2B-6B1CD0B4FD09}" dt="2019-10-11T08:37:02.088" v="645" actId="478"/>
          <ac:cxnSpMkLst>
            <pc:docMk/>
            <pc:sldMk cId="486746128" sldId="396"/>
            <ac:cxnSpMk id="24" creationId="{017D9ECC-DA83-4999-9064-602FC66553DF}"/>
          </ac:cxnSpMkLst>
        </pc:cxnChg>
      </pc:sldChg>
      <pc:sldChg chg="add del">
        <pc:chgData name="Andrew Jones (MLCSU)" userId="dbe7569e-0422-4ba6-ab75-1a53cdbe6d99" providerId="ADAL" clId="{91908705-4732-4FFC-9A2B-6B1CD0B4FD09}" dt="2019-10-11T08:34:59.900" v="555" actId="2696"/>
        <pc:sldMkLst>
          <pc:docMk/>
          <pc:sldMk cId="528792721" sldId="396"/>
        </pc:sldMkLst>
      </pc:sldChg>
      <pc:sldChg chg="delSp add del">
        <pc:chgData name="Andrew Jones (MLCSU)" userId="dbe7569e-0422-4ba6-ab75-1a53cdbe6d99" providerId="ADAL" clId="{91908705-4732-4FFC-9A2B-6B1CD0B4FD09}" dt="2019-10-11T08:48:23.213" v="824" actId="2696"/>
        <pc:sldMkLst>
          <pc:docMk/>
          <pc:sldMk cId="3559124315" sldId="397"/>
        </pc:sldMkLst>
        <pc:spChg chg="del">
          <ac:chgData name="Andrew Jones (MLCSU)" userId="dbe7569e-0422-4ba6-ab75-1a53cdbe6d99" providerId="ADAL" clId="{91908705-4732-4FFC-9A2B-6B1CD0B4FD09}" dt="2019-10-11T08:43:47.456" v="736" actId="478"/>
          <ac:spMkLst>
            <pc:docMk/>
            <pc:sldMk cId="3559124315" sldId="397"/>
            <ac:spMk id="23" creationId="{75CCB989-AC83-445A-83A7-64900C3A63BF}"/>
          </ac:spMkLst>
        </pc:spChg>
        <pc:spChg chg="del">
          <ac:chgData name="Andrew Jones (MLCSU)" userId="dbe7569e-0422-4ba6-ab75-1a53cdbe6d99" providerId="ADAL" clId="{91908705-4732-4FFC-9A2B-6B1CD0B4FD09}" dt="2019-10-11T08:43:40.499" v="734" actId="478"/>
          <ac:spMkLst>
            <pc:docMk/>
            <pc:sldMk cId="3559124315" sldId="397"/>
            <ac:spMk id="25" creationId="{A3E2B160-7839-4AED-943B-7CAA22965335}"/>
          </ac:spMkLst>
        </pc:spChg>
        <pc:cxnChg chg="del">
          <ac:chgData name="Andrew Jones (MLCSU)" userId="dbe7569e-0422-4ba6-ab75-1a53cdbe6d99" providerId="ADAL" clId="{91908705-4732-4FFC-9A2B-6B1CD0B4FD09}" dt="2019-10-11T08:43:43.590" v="735" actId="478"/>
          <ac:cxnSpMkLst>
            <pc:docMk/>
            <pc:sldMk cId="3559124315" sldId="397"/>
            <ac:cxnSpMk id="24" creationId="{017D9ECC-DA83-4999-9064-602FC66553DF}"/>
          </ac:cxnSpMkLst>
        </pc:cxnChg>
      </pc:sldChg>
      <pc:sldChg chg="addSp delSp modSp add">
        <pc:chgData name="Andrew Jones (MLCSU)" userId="dbe7569e-0422-4ba6-ab75-1a53cdbe6d99" providerId="ADAL" clId="{91908705-4732-4FFC-9A2B-6B1CD0B4FD09}" dt="2019-10-16T11:29:17.047" v="1439" actId="115"/>
        <pc:sldMkLst>
          <pc:docMk/>
          <pc:sldMk cId="1220747670" sldId="398"/>
        </pc:sldMkLst>
        <pc:spChg chg="add mod">
          <ac:chgData name="Andrew Jones (MLCSU)" userId="dbe7569e-0422-4ba6-ab75-1a53cdbe6d99" providerId="ADAL" clId="{91908705-4732-4FFC-9A2B-6B1CD0B4FD09}" dt="2019-10-16T11:29:11.742" v="1438" actId="1038"/>
          <ac:spMkLst>
            <pc:docMk/>
            <pc:sldMk cId="1220747670" sldId="398"/>
            <ac:spMk id="3" creationId="{6E2F8235-BC67-4B44-8009-36B3F9794009}"/>
          </ac:spMkLst>
        </pc:spChg>
        <pc:spChg chg="add mod">
          <ac:chgData name="Andrew Jones (MLCSU)" userId="dbe7569e-0422-4ba6-ab75-1a53cdbe6d99" providerId="ADAL" clId="{91908705-4732-4FFC-9A2B-6B1CD0B4FD09}" dt="2019-10-16T11:29:17.047" v="1439" actId="115"/>
          <ac:spMkLst>
            <pc:docMk/>
            <pc:sldMk cId="1220747670" sldId="398"/>
            <ac:spMk id="12" creationId="{72DEBB85-F973-4FF1-AB69-42DED38E17F5}"/>
          </ac:spMkLst>
        </pc:spChg>
        <pc:picChg chg="add ord">
          <ac:chgData name="Andrew Jones (MLCSU)" userId="dbe7569e-0422-4ba6-ab75-1a53cdbe6d99" providerId="ADAL" clId="{91908705-4732-4FFC-9A2B-6B1CD0B4FD09}" dt="2019-10-16T11:29:03.885" v="1410" actId="167"/>
          <ac:picMkLst>
            <pc:docMk/>
            <pc:sldMk cId="1220747670" sldId="398"/>
            <ac:picMk id="14" creationId="{D86334F6-87B3-4063-A833-AE2DD5601F58}"/>
          </ac:picMkLst>
        </pc:picChg>
        <pc:picChg chg="del">
          <ac:chgData name="Andrew Jones (MLCSU)" userId="dbe7569e-0422-4ba6-ab75-1a53cdbe6d99" providerId="ADAL" clId="{91908705-4732-4FFC-9A2B-6B1CD0B4FD09}" dt="2019-10-16T11:28:58.150" v="1408" actId="478"/>
          <ac:picMkLst>
            <pc:docMk/>
            <pc:sldMk cId="1220747670" sldId="398"/>
            <ac:picMk id="34" creationId="{2EE76AB4-9AF5-455C-9A28-C0793341027A}"/>
          </ac:picMkLst>
        </pc:picChg>
        <pc:cxnChg chg="add mod">
          <ac:chgData name="Andrew Jones (MLCSU)" userId="dbe7569e-0422-4ba6-ab75-1a53cdbe6d99" providerId="ADAL" clId="{91908705-4732-4FFC-9A2B-6B1CD0B4FD09}" dt="2019-10-11T08:47:53.844" v="823" actId="14100"/>
          <ac:cxnSpMkLst>
            <pc:docMk/>
            <pc:sldMk cId="1220747670" sldId="398"/>
            <ac:cxnSpMk id="13" creationId="{B29FBF80-D7D9-4DAB-BD46-E6C25990513D}"/>
          </ac:cxnSpMkLst>
        </pc:cxnChg>
      </pc:sldChg>
      <pc:sldChg chg="modSp add">
        <pc:chgData name="Andrew Jones (MLCSU)" userId="dbe7569e-0422-4ba6-ab75-1a53cdbe6d99" providerId="ADAL" clId="{91908705-4732-4FFC-9A2B-6B1CD0B4FD09}" dt="2019-10-16T11:23:51.597" v="1333" actId="20577"/>
        <pc:sldMkLst>
          <pc:docMk/>
          <pc:sldMk cId="2187354641" sldId="399"/>
        </pc:sldMkLst>
        <pc:spChg chg="mod">
          <ac:chgData name="Andrew Jones (MLCSU)" userId="dbe7569e-0422-4ba6-ab75-1a53cdbe6d99" providerId="ADAL" clId="{91908705-4732-4FFC-9A2B-6B1CD0B4FD09}" dt="2019-10-11T09:01:05.157" v="1155" actId="20577"/>
          <ac:spMkLst>
            <pc:docMk/>
            <pc:sldMk cId="2187354641" sldId="399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91908705-4732-4FFC-9A2B-6B1CD0B4FD09}" dt="2019-10-16T11:23:51.597" v="1333" actId="20577"/>
          <ac:spMkLst>
            <pc:docMk/>
            <pc:sldMk cId="2187354641" sldId="399"/>
            <ac:spMk id="6" creationId="{5CA1C7F9-2613-4435-95DD-27A410F5F137}"/>
          </ac:spMkLst>
        </pc:spChg>
      </pc:sldChg>
      <pc:sldChg chg="modSp add del">
        <pc:chgData name="Andrew Jones (MLCSU)" userId="dbe7569e-0422-4ba6-ab75-1a53cdbe6d99" providerId="ADAL" clId="{91908705-4732-4FFC-9A2B-6B1CD0B4FD09}" dt="2019-10-11T09:04:05.959" v="1291" actId="2696"/>
        <pc:sldMkLst>
          <pc:docMk/>
          <pc:sldMk cId="3031549092" sldId="400"/>
        </pc:sldMkLst>
        <pc:spChg chg="mod">
          <ac:chgData name="Andrew Jones (MLCSU)" userId="dbe7569e-0422-4ba6-ab75-1a53cdbe6d99" providerId="ADAL" clId="{91908705-4732-4FFC-9A2B-6B1CD0B4FD09}" dt="2019-10-11T09:02:13.196" v="1168" actId="20577"/>
          <ac:spMkLst>
            <pc:docMk/>
            <pc:sldMk cId="3031549092" sldId="400"/>
            <ac:spMk id="6" creationId="{5CA1C7F9-2613-4435-95DD-27A410F5F13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/>
            </a:lvl1pPr>
          </a:lstStyle>
          <a:p>
            <a:fld id="{7B801442-24E6-48BC-AE76-DDF03C0BE28A}" type="datetimeFigureOut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10/12/2019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/>
            </a:lvl1pPr>
          </a:lstStyle>
          <a:p>
            <a:fld id="{D9595DC6-97BE-483C-815F-8968491C5407}" type="slidenum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642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92D59DF-F70F-4721-BE77-6CE62E0E0187}" type="datetimeFigureOut">
              <a:rPr lang="en-GB" smtClean="0"/>
              <a:pPr/>
              <a:t>10/12/2019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14413" y="1231900"/>
            <a:ext cx="4702175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965" tIns="45482" rIns="90965" bIns="45482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2786" y="4742222"/>
            <a:ext cx="5385429" cy="3881871"/>
          </a:xfrm>
          <a:prstGeom prst="rect">
            <a:avLst/>
          </a:prstGeom>
        </p:spPr>
        <p:txBody>
          <a:bodyPr vert="horz" lIns="90965" tIns="45482" rIns="90965" bIns="4548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737C15B-F325-4E1B-8D01-22104E2DC4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836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7240" cy="755841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Subtitle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514" y="360269"/>
            <a:ext cx="2168596" cy="183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35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0692933" cy="755841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Chapter subtitle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3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Content-A </a:t>
            </a:r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562000" y="1474788"/>
            <a:ext cx="4462462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4788"/>
            <a:ext cx="4464000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7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Y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Content-YL-A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9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Content-BK-A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" y="342"/>
            <a:ext cx="10692406" cy="756057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4099139" y="1474788"/>
            <a:ext cx="5927512" cy="1082974"/>
          </a:xfrm>
        </p:spPr>
        <p:txBody>
          <a:bodyPr anchor="b" anchorCtr="0">
            <a:noAutofit/>
          </a:bodyPr>
          <a:lstStyle>
            <a:lvl1pPr>
              <a:defRPr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Contact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4099137" y="2771593"/>
            <a:ext cx="5927513" cy="3458566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0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6751" y="396000"/>
            <a:ext cx="9359900" cy="720000"/>
          </a:xfrm>
          <a:prstGeom prst="rect">
            <a:avLst/>
          </a:prstGeom>
        </p:spPr>
        <p:txBody>
          <a:bodyPr vert="horz" lIns="72000" tIns="72000" rIns="72000" bIns="7200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6750" y="1474788"/>
            <a:ext cx="9359900" cy="554400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6751" y="7020000"/>
            <a:ext cx="79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l">
              <a:defRPr sz="1000">
                <a:solidFill>
                  <a:srgbClr val="2C282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06000" y="7020538"/>
            <a:ext cx="7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r">
              <a:defRPr sz="100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5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9" r:id="rId2"/>
    <p:sldLayoutId id="2147483744" r:id="rId3"/>
    <p:sldLayoutId id="2147483743" r:id="rId4"/>
    <p:sldLayoutId id="2147483738" r:id="rId5"/>
    <p:sldLayoutId id="2147483741" r:id="rId6"/>
    <p:sldLayoutId id="2147483749" r:id="rId7"/>
  </p:sldLayoutIdLst>
  <p:hf hdr="0"/>
  <p:txStyles>
    <p:titleStyle>
      <a:lvl1pPr algn="l" defTabSz="521437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360363" marR="0" indent="-360363" algn="l" defTabSz="521437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ClrTx/>
        <a:buSzTx/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6pPr>
      <a:lvl7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7pPr>
      <a:lvl8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28FC470-88F8-4CE2-A115-9BA13E791F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66000" y="6711293"/>
            <a:ext cx="9360000" cy="79495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marL="0" marR="0" lvl="0" indent="0" algn="r" defTabSz="52143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0B0164-1B0E-EC47-A805-AF4E4DD1E6D8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C282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2143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2C282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04E09C-BC30-4DC8-A191-807511B61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000" y="217250"/>
            <a:ext cx="1142032" cy="468834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C3B09A02-1E0B-4633-B4AC-17165F8DD96A}"/>
              </a:ext>
            </a:extLst>
          </p:cNvPr>
          <p:cNvSpPr txBox="1">
            <a:spLocks/>
          </p:cNvSpPr>
          <p:nvPr/>
        </p:nvSpPr>
        <p:spPr>
          <a:xfrm>
            <a:off x="666750" y="1114106"/>
            <a:ext cx="9359900" cy="3191194"/>
          </a:xfrm>
          <a:prstGeom prst="rect">
            <a:avLst/>
          </a:prstGeom>
        </p:spPr>
        <p:txBody>
          <a:bodyPr vert="horz" lIns="72000" tIns="72000" rIns="72000" bIns="72000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ctr" defTabSz="52143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2C2825">
                    <a:lumMod val="25000"/>
                    <a:lumOff val="75000"/>
                  </a:srgbClr>
                </a:solidFill>
                <a:effectLst/>
                <a:uLnTx/>
                <a:uFillTx/>
                <a:latin typeface="Raleway Thin" panose="020B0203030101060003" pitchFamily="34" charset="0"/>
                <a:ea typeface="Segoe UI Emoji" panose="020B0502040204020203" pitchFamily="34" charset="0"/>
                <a:cs typeface="Segoe UI" panose="020B0502040204020203" pitchFamily="34" charset="0"/>
              </a:rPr>
              <a:t>Introduction to R and RStudio</a:t>
            </a:r>
          </a:p>
          <a:p>
            <a:pPr marL="0" marR="0" lvl="0" indent="0" algn="ctr" defTabSz="52143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5400" b="0" i="0" u="none" strike="noStrike" kern="1200" cap="none" spc="0" normalizeH="0" baseline="0" noProof="0" dirty="0">
              <a:ln>
                <a:noFill/>
              </a:ln>
              <a:solidFill>
                <a:srgbClr val="2C2825"/>
              </a:solidFill>
              <a:effectLst/>
              <a:uLnTx/>
              <a:uFillTx/>
              <a:latin typeface="Raleway Thin" panose="020B0203030101060003" pitchFamily="34" charset="0"/>
              <a:ea typeface="Segoe UI Emoj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ctr" defTabSz="52143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 dirty="0">
                <a:ln>
                  <a:noFill/>
                </a:ln>
                <a:solidFill>
                  <a:srgbClr val="2C2825"/>
                </a:solidFill>
                <a:effectLst/>
                <a:uLnTx/>
                <a:uFillTx/>
                <a:latin typeface="Raleway Thin" panose="020B0203030101060003" pitchFamily="34" charset="0"/>
                <a:ea typeface="Segoe UI Emoji" panose="020B0502040204020203" pitchFamily="34" charset="0"/>
                <a:cs typeface="Segoe UI" panose="020B0502040204020203" pitchFamily="34" charset="0"/>
              </a:rPr>
              <a:t>Session 3: Importing data</a:t>
            </a:r>
            <a:endParaRPr kumimoji="0" lang="en-GB" sz="3600" b="0" i="0" u="none" strike="noStrike" kern="1200" cap="none" spc="0" normalizeH="0" baseline="0" noProof="0" dirty="0">
              <a:ln>
                <a:noFill/>
              </a:ln>
              <a:solidFill>
                <a:srgbClr val="899FC0">
                  <a:lumMod val="75000"/>
                </a:srgbClr>
              </a:solidFill>
              <a:effectLst/>
              <a:uLnTx/>
              <a:uFillTx/>
              <a:latin typeface="Raleway Thin" panose="020B0203030101060003" pitchFamily="34" charset="0"/>
              <a:ea typeface="Segoe UI Emoj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ABD675F5-4B25-4C41-BE7D-80418EB1D4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67" t="35021" r="13583" b="33858"/>
          <a:stretch/>
        </p:blipFill>
        <p:spPr>
          <a:xfrm>
            <a:off x="4174750" y="686532"/>
            <a:ext cx="2343900" cy="99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31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DA78B4-2A1C-4A1E-9128-A90A3392C8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00" y="2239145"/>
            <a:ext cx="9106802" cy="454505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wizard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10</a:t>
            </a:fld>
            <a:endParaRPr lang="en-US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F16B83AB-9316-42BB-9E2E-D49CFC136281}"/>
              </a:ext>
            </a:extLst>
          </p:cNvPr>
          <p:cNvCxnSpPr>
            <a:cxnSpLocks/>
          </p:cNvCxnSpPr>
          <p:nvPr/>
        </p:nvCxnSpPr>
        <p:spPr>
          <a:xfrm rot="10800000" flipV="1">
            <a:off x="5146683" y="3435026"/>
            <a:ext cx="482593" cy="1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85919EA-07B9-447F-B7A4-36BB52D1678A}"/>
              </a:ext>
            </a:extLst>
          </p:cNvPr>
          <p:cNvSpPr/>
          <p:nvPr/>
        </p:nvSpPr>
        <p:spPr>
          <a:xfrm>
            <a:off x="5146682" y="3269477"/>
            <a:ext cx="488504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2. Does the preview look reasonable?</a:t>
            </a:r>
          </a:p>
          <a:p>
            <a:pPr algn="ctr"/>
            <a:endParaRPr lang="en-GB" sz="600" dirty="0">
              <a:solidFill>
                <a:schemeClr val="accent3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  <a:p>
            <a:pPr algn="ctr"/>
            <a:r>
              <a:rPr lang="en-GB" sz="16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(i.e. dimensions and column names)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0BA0A7-2A2C-4EBC-957A-EC50AE18E84C}"/>
              </a:ext>
            </a:extLst>
          </p:cNvPr>
          <p:cNvSpPr/>
          <p:nvPr/>
        </p:nvSpPr>
        <p:spPr>
          <a:xfrm>
            <a:off x="8982904" y="2623649"/>
            <a:ext cx="826740" cy="349781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0B54B53B-387D-40B9-9C87-B2AF7C8E3212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6716165" y="2032888"/>
            <a:ext cx="2709189" cy="482421"/>
          </a:xfrm>
          <a:prstGeom prst="curvedConnector3">
            <a:avLst>
              <a:gd name="adj1" fmla="val 99128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F185A85D-8E9F-49DB-8D1A-6D93A1B77917}"/>
              </a:ext>
            </a:extLst>
          </p:cNvPr>
          <p:cNvSpPr/>
          <p:nvPr/>
        </p:nvSpPr>
        <p:spPr>
          <a:xfrm>
            <a:off x="3859437" y="1802055"/>
            <a:ext cx="2856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1.Locate the file</a:t>
            </a:r>
          </a:p>
        </p:txBody>
      </p:sp>
    </p:spTree>
    <p:extLst>
      <p:ext uri="{BB962C8B-B14F-4D97-AF65-F5344CB8AC3E}">
        <p14:creationId xmlns:p14="http://schemas.microsoft.com/office/powerpoint/2010/main" val="486746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53A6377-FF73-49C4-A96B-6EBC0DEE8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00" y="2239145"/>
            <a:ext cx="9106802" cy="454505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wizard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E6203B-083E-4DA2-851E-24DECB8DB932}"/>
              </a:ext>
            </a:extLst>
          </p:cNvPr>
          <p:cNvSpPr/>
          <p:nvPr/>
        </p:nvSpPr>
        <p:spPr>
          <a:xfrm>
            <a:off x="8176996" y="6473860"/>
            <a:ext cx="1077416" cy="404031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BD8CF2D-CDF8-4B85-ABF4-C7312C7C86E4}"/>
              </a:ext>
            </a:extLst>
          </p:cNvPr>
          <p:cNvSpPr/>
          <p:nvPr/>
        </p:nvSpPr>
        <p:spPr>
          <a:xfrm>
            <a:off x="7653785" y="4299768"/>
            <a:ext cx="216197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u="sng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NOT</a:t>
            </a:r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what we want</a:t>
            </a: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BFAC2782-1172-448A-AD5A-82B2F4DE4B55}"/>
              </a:ext>
            </a:extLst>
          </p:cNvPr>
          <p:cNvCxnSpPr>
            <a:cxnSpLocks/>
            <a:stCxn id="8" idx="2"/>
          </p:cNvCxnSpPr>
          <p:nvPr/>
        </p:nvCxnSpPr>
        <p:spPr>
          <a:xfrm rot="16200000" flipH="1">
            <a:off x="8163955" y="5701581"/>
            <a:ext cx="1159660" cy="18027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562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4E1EE8F-6220-4D98-81CE-0D789566F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00" y="2239145"/>
            <a:ext cx="9106802" cy="454505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wizard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52320"/>
            <a:ext cx="10220960" cy="4978378"/>
          </a:xfrm>
        </p:spPr>
        <p:txBody>
          <a:bodyPr/>
          <a:lstStyle/>
          <a:p>
            <a:pPr marL="1076325"/>
            <a:r>
              <a:rPr lang="en-GB" sz="360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67F7AEA-28FF-4432-9C19-E7946CB6D83E}"/>
              </a:ext>
            </a:extLst>
          </p:cNvPr>
          <p:cNvSpPr/>
          <p:nvPr/>
        </p:nvSpPr>
        <p:spPr>
          <a:xfrm>
            <a:off x="6301785" y="5564794"/>
            <a:ext cx="3716640" cy="300209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B20DDA-93ED-451C-AD24-278415CC1EA9}"/>
              </a:ext>
            </a:extLst>
          </p:cNvPr>
          <p:cNvSpPr/>
          <p:nvPr/>
        </p:nvSpPr>
        <p:spPr>
          <a:xfrm>
            <a:off x="6094356" y="3536022"/>
            <a:ext cx="35716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Instead, we’d like to copy this line of code to the editor</a:t>
            </a: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2CF4CA2F-2ACB-41A9-8EA1-C966507366CB}"/>
              </a:ext>
            </a:extLst>
          </p:cNvPr>
          <p:cNvCxnSpPr>
            <a:cxnSpLocks/>
          </p:cNvCxnSpPr>
          <p:nvPr/>
        </p:nvCxnSpPr>
        <p:spPr>
          <a:xfrm rot="5400000">
            <a:off x="6699244" y="4891946"/>
            <a:ext cx="1183308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87476554-6E65-4B2F-B92E-B44380A53742}"/>
              </a:ext>
            </a:extLst>
          </p:cNvPr>
          <p:cNvCxnSpPr>
            <a:cxnSpLocks/>
          </p:cNvCxnSpPr>
          <p:nvPr/>
        </p:nvCxnSpPr>
        <p:spPr>
          <a:xfrm rot="5400000">
            <a:off x="6971189" y="6418509"/>
            <a:ext cx="664819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C1292D55-630D-4706-BBEE-A3F5BF065E48}"/>
              </a:ext>
            </a:extLst>
          </p:cNvPr>
          <p:cNvSpPr/>
          <p:nvPr/>
        </p:nvSpPr>
        <p:spPr>
          <a:xfrm>
            <a:off x="6088006" y="6746406"/>
            <a:ext cx="35716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…ready for next time we run the analysis</a:t>
            </a:r>
          </a:p>
        </p:txBody>
      </p:sp>
    </p:spTree>
    <p:extLst>
      <p:ext uri="{BB962C8B-B14F-4D97-AF65-F5344CB8AC3E}">
        <p14:creationId xmlns:p14="http://schemas.microsoft.com/office/powerpoint/2010/main" val="12681402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86334F6-87B3-4063-A833-AE2DD5601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00" y="2239145"/>
            <a:ext cx="9106802" cy="454505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wizard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13</a:t>
            </a:fld>
            <a:endParaRPr lang="en-US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F16B83AB-9316-42BB-9E2E-D49CFC136281}"/>
              </a:ext>
            </a:extLst>
          </p:cNvPr>
          <p:cNvCxnSpPr>
            <a:cxnSpLocks/>
          </p:cNvCxnSpPr>
          <p:nvPr/>
        </p:nvCxnSpPr>
        <p:spPr>
          <a:xfrm rot="10800000">
            <a:off x="4407036" y="3649685"/>
            <a:ext cx="930168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85919EA-07B9-447F-B7A4-36BB52D1678A}"/>
              </a:ext>
            </a:extLst>
          </p:cNvPr>
          <p:cNvSpPr/>
          <p:nvPr/>
        </p:nvSpPr>
        <p:spPr>
          <a:xfrm>
            <a:off x="4872120" y="3404752"/>
            <a:ext cx="488504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2. Does the preview look reasonable?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0BA0A7-2A2C-4EBC-957A-EC50AE18E84C}"/>
              </a:ext>
            </a:extLst>
          </p:cNvPr>
          <p:cNvSpPr/>
          <p:nvPr/>
        </p:nvSpPr>
        <p:spPr>
          <a:xfrm>
            <a:off x="8982904" y="2623649"/>
            <a:ext cx="826740" cy="349781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0B54B53B-387D-40B9-9C87-B2AF7C8E3212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6716165" y="2032888"/>
            <a:ext cx="2709189" cy="482421"/>
          </a:xfrm>
          <a:prstGeom prst="curvedConnector3">
            <a:avLst>
              <a:gd name="adj1" fmla="val 99128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F185A85D-8E9F-49DB-8D1A-6D93A1B77917}"/>
              </a:ext>
            </a:extLst>
          </p:cNvPr>
          <p:cNvSpPr/>
          <p:nvPr/>
        </p:nvSpPr>
        <p:spPr>
          <a:xfrm>
            <a:off x="3859437" y="1802055"/>
            <a:ext cx="2856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1.Locate the file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DEBB85-F973-4FF1-AB69-42DED38E17F5}"/>
              </a:ext>
            </a:extLst>
          </p:cNvPr>
          <p:cNvSpPr/>
          <p:nvPr/>
        </p:nvSpPr>
        <p:spPr>
          <a:xfrm>
            <a:off x="4679834" y="4586686"/>
            <a:ext cx="52696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3. Highlight this line and </a:t>
            </a:r>
            <a:r>
              <a:rPr lang="en-GB" sz="2400" u="sng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copy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B29FBF80-D7D9-4DAB-BD46-E6C25990513D}"/>
              </a:ext>
            </a:extLst>
          </p:cNvPr>
          <p:cNvCxnSpPr>
            <a:cxnSpLocks/>
          </p:cNvCxnSpPr>
          <p:nvPr/>
        </p:nvCxnSpPr>
        <p:spPr>
          <a:xfrm rot="5400000">
            <a:off x="7161423" y="5267909"/>
            <a:ext cx="701141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6E2F8235-BC67-4B44-8009-36B3F9794009}"/>
              </a:ext>
            </a:extLst>
          </p:cNvPr>
          <p:cNvSpPr/>
          <p:nvPr/>
        </p:nvSpPr>
        <p:spPr>
          <a:xfrm>
            <a:off x="6740525" y="5642548"/>
            <a:ext cx="2945840" cy="158832"/>
          </a:xfrm>
          <a:prstGeom prst="rect">
            <a:avLst/>
          </a:prstGeom>
          <a:solidFill>
            <a:schemeClr val="accent3">
              <a:lumMod val="75000"/>
              <a:alpha val="34000"/>
            </a:schemeClr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0747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2058F52-4268-4A62-926F-F0978D3E9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184" y="2453532"/>
            <a:ext cx="4972220" cy="3255796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1937770"/>
            <a:ext cx="10220960" cy="4978378"/>
          </a:xfrm>
        </p:spPr>
        <p:txBody>
          <a:bodyPr/>
          <a:lstStyle/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76EA6A-6459-4027-975E-64615941EB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262" b="-2099"/>
          <a:stretch/>
        </p:blipFill>
        <p:spPr>
          <a:xfrm>
            <a:off x="379589" y="2113007"/>
            <a:ext cx="4181056" cy="412346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wizard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67DF7F-3E64-49A6-B9CD-DEDF076BF8DC}"/>
              </a:ext>
            </a:extLst>
          </p:cNvPr>
          <p:cNvSpPr/>
          <p:nvPr/>
        </p:nvSpPr>
        <p:spPr>
          <a:xfrm>
            <a:off x="3798955" y="5875828"/>
            <a:ext cx="826740" cy="349781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F16B83AB-9316-42BB-9E2E-D49CFC136281}"/>
              </a:ext>
            </a:extLst>
          </p:cNvPr>
          <p:cNvCxnSpPr>
            <a:cxnSpLocks/>
          </p:cNvCxnSpPr>
          <p:nvPr/>
        </p:nvCxnSpPr>
        <p:spPr>
          <a:xfrm rot="16200000" flipH="1">
            <a:off x="3095251" y="4563651"/>
            <a:ext cx="1718777" cy="614399"/>
          </a:xfrm>
          <a:prstGeom prst="curvedConnector3">
            <a:avLst>
              <a:gd name="adj1" fmla="val 346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85919EA-07B9-447F-B7A4-36BB52D1678A}"/>
              </a:ext>
            </a:extLst>
          </p:cNvPr>
          <p:cNvSpPr/>
          <p:nvPr/>
        </p:nvSpPr>
        <p:spPr>
          <a:xfrm>
            <a:off x="430389" y="3595962"/>
            <a:ext cx="37782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4. We now “cancel” the import wizard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56C4B95-6791-46CA-A2B4-C63716C6D3C5}"/>
              </a:ext>
            </a:extLst>
          </p:cNvPr>
          <p:cNvSpPr/>
          <p:nvPr/>
        </p:nvSpPr>
        <p:spPr>
          <a:xfrm>
            <a:off x="6292317" y="4480939"/>
            <a:ext cx="334054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5. And </a:t>
            </a:r>
            <a:r>
              <a:rPr lang="en-GB" sz="2400" b="1" u="sng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Paste</a:t>
            </a:r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the code into the editor</a:t>
            </a:r>
          </a:p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window</a:t>
            </a:r>
          </a:p>
        </p:txBody>
      </p:sp>
      <p:cxnSp>
        <p:nvCxnSpPr>
          <p:cNvPr id="21" name="Connector: Curved 20">
            <a:extLst>
              <a:ext uri="{FF2B5EF4-FFF2-40B4-BE49-F238E27FC236}">
                <a16:creationId xmlns:a16="http://schemas.microsoft.com/office/drawing/2014/main" id="{DAEFE78F-D4D8-4E38-AA23-4CDFAD1649BA}"/>
              </a:ext>
            </a:extLst>
          </p:cNvPr>
          <p:cNvCxnSpPr>
            <a:cxnSpLocks/>
          </p:cNvCxnSpPr>
          <p:nvPr/>
        </p:nvCxnSpPr>
        <p:spPr>
          <a:xfrm rot="16200000" flipV="1">
            <a:off x="5715804" y="4030983"/>
            <a:ext cx="1153027" cy="440918"/>
          </a:xfrm>
          <a:prstGeom prst="curvedConnector3">
            <a:avLst>
              <a:gd name="adj1" fmla="val 3298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8DA77058-84C9-4E69-9C85-E7F18A95AC3E}"/>
              </a:ext>
            </a:extLst>
          </p:cNvPr>
          <p:cNvSpPr/>
          <p:nvPr/>
        </p:nvSpPr>
        <p:spPr>
          <a:xfrm>
            <a:off x="-188580" y="6489621"/>
            <a:ext cx="99619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6. Finally, run the code from the editor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A812C59-7F96-4ECB-903A-96E84BE6016B}"/>
              </a:ext>
            </a:extLst>
          </p:cNvPr>
          <p:cNvSpPr/>
          <p:nvPr/>
        </p:nvSpPr>
        <p:spPr>
          <a:xfrm>
            <a:off x="8983134" y="6577742"/>
            <a:ext cx="16113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(Ctrl + Enter)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6606005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4000" b="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This material was created for the NHS-R community by: </a:t>
            </a:r>
          </a:p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Andrew Jones @The Strategy Unit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work is licenced under: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Creative Commons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Attribution-</a:t>
            </a:r>
            <a:r>
              <a:rPr lang="en-GB" sz="2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ShareAlike</a:t>
            </a:r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4.0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International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view a copy of this license, visit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https://creativecommons.org/licenses/by-sa/4.0/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marL="0" marR="0" lvl="0" indent="0" algn="r" defTabSz="52143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0B0164-1B0E-EC47-A805-AF4E4DD1E6D8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C282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2143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2C282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4AA2A2-394E-4AC7-A52E-7E6335B2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464" y="1005272"/>
            <a:ext cx="1142032" cy="46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96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End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8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data to 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>
              <a:tabLst>
                <a:tab pos="5384800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There are R packages to import all types of data. In this course, we’ll cover the most common imports: </a:t>
            </a:r>
            <a:r>
              <a:rPr lang="en-GB" sz="3600" dirty="0" err="1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csvs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and Excel workbooks.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89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data to 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>
              <a:tabLst>
                <a:tab pos="5384800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We’d like to import the </a:t>
            </a:r>
            <a:r>
              <a:rPr lang="en-GB" sz="3600" dirty="0">
                <a:solidFill>
                  <a:schemeClr val="accent2"/>
                </a:solidFill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capacity_ae.csv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file.</a:t>
            </a:r>
          </a:p>
          <a:p>
            <a:pPr algn="ctr">
              <a:tabLst>
                <a:tab pos="5384800" algn="l"/>
              </a:tabLst>
            </a:pP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algn="ctr">
              <a:tabLst>
                <a:tab pos="5384800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While we could write code from scratch to do this, it’s often easier to get the import wizard to do this for you.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354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A31219-A4C0-4B3C-B798-59B936DB6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340" y="2935091"/>
            <a:ext cx="9224720" cy="296439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data to 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We will use the “Import Dataset” button: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167DF7F-3E64-49A6-B9CD-DEDF076BF8DC}"/>
              </a:ext>
            </a:extLst>
          </p:cNvPr>
          <p:cNvSpPr/>
          <p:nvPr/>
        </p:nvSpPr>
        <p:spPr>
          <a:xfrm>
            <a:off x="7729863" y="3546951"/>
            <a:ext cx="977257" cy="304800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CDF7CF5-B138-44E6-84ED-20FBADFD7132}"/>
              </a:ext>
            </a:extLst>
          </p:cNvPr>
          <p:cNvCxnSpPr/>
          <p:nvPr/>
        </p:nvCxnSpPr>
        <p:spPr>
          <a:xfrm>
            <a:off x="6477923" y="2727037"/>
            <a:ext cx="1251940" cy="737523"/>
          </a:xfrm>
          <a:prstGeom prst="straightConnector1">
            <a:avLst/>
          </a:prstGeom>
          <a:ln w="19050" cap="sq">
            <a:solidFill>
              <a:schemeClr val="accent3">
                <a:lumMod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3832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data to 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We will use the “Import Dataset” button: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43AB9F-A12A-4F51-AC39-51AD0886E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480" y="3088353"/>
            <a:ext cx="5288439" cy="364285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167DF7F-3E64-49A6-B9CD-DEDF076BF8DC}"/>
              </a:ext>
            </a:extLst>
          </p:cNvPr>
          <p:cNvSpPr/>
          <p:nvPr/>
        </p:nvSpPr>
        <p:spPr>
          <a:xfrm>
            <a:off x="4590423" y="3780631"/>
            <a:ext cx="1838960" cy="467360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6922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data to 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We will use the “Import Dataset” button: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43AB9F-A12A-4F51-AC39-51AD0886E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480" y="3088353"/>
            <a:ext cx="5288439" cy="364285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167DF7F-3E64-49A6-B9CD-DEDF076BF8DC}"/>
              </a:ext>
            </a:extLst>
          </p:cNvPr>
          <p:cNvSpPr/>
          <p:nvPr/>
        </p:nvSpPr>
        <p:spPr>
          <a:xfrm>
            <a:off x="4803783" y="4389109"/>
            <a:ext cx="1838960" cy="467360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2FD33E-0DC2-4B82-9807-C5914D1DAE85}"/>
              </a:ext>
            </a:extLst>
          </p:cNvPr>
          <p:cNvSpPr/>
          <p:nvPr/>
        </p:nvSpPr>
        <p:spPr>
          <a:xfrm>
            <a:off x="-294640" y="4389109"/>
            <a:ext cx="45271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for csv</a:t>
            </a:r>
            <a:endParaRPr lang="en-GB" sz="2000" dirty="0">
              <a:solidFill>
                <a:schemeClr val="accent3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3050C0C9-8A17-444A-8DFF-545985221DEA}"/>
              </a:ext>
            </a:extLst>
          </p:cNvPr>
          <p:cNvCxnSpPr>
            <a:cxnSpLocks/>
          </p:cNvCxnSpPr>
          <p:nvPr/>
        </p:nvCxnSpPr>
        <p:spPr>
          <a:xfrm>
            <a:off x="2702480" y="4595487"/>
            <a:ext cx="1974087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0233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data to 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We will use the “Import Dataset” button: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B43AB9F-A12A-4F51-AC39-51AD0886E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480" y="3088353"/>
            <a:ext cx="5288439" cy="3642852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167DF7F-3E64-49A6-B9CD-DEDF076BF8DC}"/>
              </a:ext>
            </a:extLst>
          </p:cNvPr>
          <p:cNvSpPr/>
          <p:nvPr/>
        </p:nvSpPr>
        <p:spPr>
          <a:xfrm>
            <a:off x="4803783" y="4389109"/>
            <a:ext cx="1838960" cy="467360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2FD33E-0DC2-4B82-9807-C5914D1DAE85}"/>
              </a:ext>
            </a:extLst>
          </p:cNvPr>
          <p:cNvSpPr/>
          <p:nvPr/>
        </p:nvSpPr>
        <p:spPr>
          <a:xfrm>
            <a:off x="-294640" y="4389109"/>
            <a:ext cx="45271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for csv</a:t>
            </a:r>
            <a:endParaRPr lang="en-GB" sz="2000" dirty="0">
              <a:solidFill>
                <a:schemeClr val="accent3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3050C0C9-8A17-444A-8DFF-545985221DEA}"/>
              </a:ext>
            </a:extLst>
          </p:cNvPr>
          <p:cNvCxnSpPr>
            <a:cxnSpLocks/>
          </p:cNvCxnSpPr>
          <p:nvPr/>
        </p:nvCxnSpPr>
        <p:spPr>
          <a:xfrm>
            <a:off x="2702480" y="4595487"/>
            <a:ext cx="1974087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6C020D86-5D0D-4CB6-8757-8CB11C121B1B}"/>
              </a:ext>
            </a:extLst>
          </p:cNvPr>
          <p:cNvSpPr/>
          <p:nvPr/>
        </p:nvSpPr>
        <p:spPr>
          <a:xfrm>
            <a:off x="7647492" y="4770612"/>
            <a:ext cx="334054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for Excel </a:t>
            </a:r>
          </a:p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workbooks</a:t>
            </a:r>
          </a:p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(would require package: </a:t>
            </a:r>
            <a:r>
              <a:rPr lang="en-GB" sz="24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readxl</a:t>
            </a:r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)</a:t>
            </a:r>
            <a:endParaRPr lang="en-GB" sz="2000" dirty="0">
              <a:solidFill>
                <a:schemeClr val="tx1">
                  <a:lumMod val="25000"/>
                  <a:lumOff val="75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C55FFB4C-041E-4891-ADE2-74607D10074E}"/>
              </a:ext>
            </a:extLst>
          </p:cNvPr>
          <p:cNvCxnSpPr>
            <a:cxnSpLocks/>
          </p:cNvCxnSpPr>
          <p:nvPr/>
        </p:nvCxnSpPr>
        <p:spPr>
          <a:xfrm rot="10800000" flipV="1">
            <a:off x="6015161" y="4965335"/>
            <a:ext cx="2506618" cy="2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25000"/>
                <a:lumOff val="75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1664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2EE76AB4-9AF5-455C-9A28-C07933410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00" y="2231603"/>
            <a:ext cx="9106802" cy="447399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wizard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3B639D-0341-4504-9CA5-A026E0AF36E9}"/>
              </a:ext>
            </a:extLst>
          </p:cNvPr>
          <p:cNvSpPr/>
          <p:nvPr/>
        </p:nvSpPr>
        <p:spPr>
          <a:xfrm>
            <a:off x="852198" y="3159760"/>
            <a:ext cx="3729962" cy="1168400"/>
          </a:xfrm>
          <a:prstGeom prst="rect">
            <a:avLst/>
          </a:prstGeom>
          <a:solidFill>
            <a:schemeClr val="bg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5A5B2F-6631-4825-9869-D258FF755242}"/>
              </a:ext>
            </a:extLst>
          </p:cNvPr>
          <p:cNvSpPr/>
          <p:nvPr/>
        </p:nvSpPr>
        <p:spPr>
          <a:xfrm>
            <a:off x="6350000" y="5547360"/>
            <a:ext cx="2956000" cy="468471"/>
          </a:xfrm>
          <a:prstGeom prst="rect">
            <a:avLst/>
          </a:prstGeom>
          <a:solidFill>
            <a:schemeClr val="bg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3790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2EE76AB4-9AF5-455C-9A28-C07933410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00" y="2251923"/>
            <a:ext cx="9106802" cy="447399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Import wizard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9</a:t>
            </a:fld>
            <a:endParaRPr lang="en-US"/>
          </a:p>
        </p:txBody>
      </p: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588777CC-26C9-420E-89A4-A29BABCC85A1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6716165" y="2032888"/>
            <a:ext cx="2709189" cy="482421"/>
          </a:xfrm>
          <a:prstGeom prst="curvedConnector3">
            <a:avLst>
              <a:gd name="adj1" fmla="val 99128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69AA084-3BF1-40EE-ABA2-583BEB4539E9}"/>
              </a:ext>
            </a:extLst>
          </p:cNvPr>
          <p:cNvSpPr/>
          <p:nvPr/>
        </p:nvSpPr>
        <p:spPr>
          <a:xfrm>
            <a:off x="3859437" y="1802055"/>
            <a:ext cx="285672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1.Locate the file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80BA0A7-2A2C-4EBC-957A-EC50AE18E84C}"/>
              </a:ext>
            </a:extLst>
          </p:cNvPr>
          <p:cNvSpPr/>
          <p:nvPr/>
        </p:nvSpPr>
        <p:spPr>
          <a:xfrm>
            <a:off x="8982904" y="2623649"/>
            <a:ext cx="826740" cy="349781"/>
          </a:xfrm>
          <a:prstGeom prst="ellipse">
            <a:avLst/>
          </a:prstGeom>
          <a:noFill/>
          <a:ln w="7620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BAF9C02-F7E6-49BA-8F59-F0C4B77AB3D1}"/>
              </a:ext>
            </a:extLst>
          </p:cNvPr>
          <p:cNvSpPr/>
          <p:nvPr/>
        </p:nvSpPr>
        <p:spPr>
          <a:xfrm>
            <a:off x="852198" y="3159760"/>
            <a:ext cx="3729962" cy="1168400"/>
          </a:xfrm>
          <a:prstGeom prst="rect">
            <a:avLst/>
          </a:prstGeom>
          <a:solidFill>
            <a:schemeClr val="bg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049AF5-EBB7-4AB9-A504-A83105405EC9}"/>
              </a:ext>
            </a:extLst>
          </p:cNvPr>
          <p:cNvSpPr/>
          <p:nvPr/>
        </p:nvSpPr>
        <p:spPr>
          <a:xfrm>
            <a:off x="4262047" y="2319281"/>
            <a:ext cx="22140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chemeClr val="accent3">
                    <a:lumMod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capacity_ae.csv </a:t>
            </a:r>
            <a:endParaRPr lang="en-GB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285559"/>
      </p:ext>
    </p:extLst>
  </p:cSld>
  <p:clrMapOvr>
    <a:masterClrMapping/>
  </p:clrMapOvr>
</p:sld>
</file>

<file path=ppt/theme/theme1.xml><?xml version="1.0" encoding="utf-8"?>
<a:theme xmlns:a="http://schemas.openxmlformats.org/drawingml/2006/main" name="TSU-Powerpoint_Template-Print_A4_FINAL++ (2)">
  <a:themeElements>
    <a:clrScheme name="strategyUnit">
      <a:dk1>
        <a:srgbClr val="2C2825"/>
      </a:dk1>
      <a:lt1>
        <a:srgbClr val="F8BE05"/>
      </a:lt1>
      <a:dk2>
        <a:srgbClr val="2C2825"/>
      </a:dk2>
      <a:lt2>
        <a:srgbClr val="FFFFFE"/>
      </a:lt2>
      <a:accent1>
        <a:srgbClr val="F9BF07"/>
      </a:accent1>
      <a:accent2>
        <a:srgbClr val="5881C1"/>
      </a:accent2>
      <a:accent3>
        <a:srgbClr val="EC6555"/>
      </a:accent3>
      <a:accent4>
        <a:srgbClr val="4C5353"/>
      </a:accent4>
      <a:accent5>
        <a:srgbClr val="899FC0"/>
      </a:accent5>
      <a:accent6>
        <a:srgbClr val="E99289"/>
      </a:accent6>
      <a:hlink>
        <a:srgbClr val="5881C1"/>
      </a:hlink>
      <a:folHlink>
        <a:srgbClr val="5881C1"/>
      </a:folHlink>
    </a:clrScheme>
    <a:fontScheme name="strategyUnit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476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47625" cap="sq">
          <a:solidFill>
            <a:schemeClr val="tx1"/>
          </a:solidFill>
          <a:headEnd type="none"/>
          <a:tailEnd type="non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3145A41-6A4F-4EFB-BBA9-EFA57A8CCB99}" vid="{DAC9DB71-E701-4C03-A8C6-052C4A9909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su_brand</Template>
  <TotalTime>11926</TotalTime>
  <Words>355</Words>
  <Application>Microsoft Office PowerPoint</Application>
  <PresentationFormat>Custom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Raleway</vt:lpstr>
      <vt:lpstr>Segoe UI</vt:lpstr>
      <vt:lpstr>Arial</vt:lpstr>
      <vt:lpstr>Raleway Thin</vt:lpstr>
      <vt:lpstr>Segoe UI Light</vt:lpstr>
      <vt:lpstr>Segoe Print</vt:lpstr>
      <vt:lpstr>TSU-Powerpoint_Template-Print_A4_FINAL++ (2)</vt:lpstr>
      <vt:lpstr> </vt:lpstr>
      <vt:lpstr>Import data to R</vt:lpstr>
      <vt:lpstr>Import data to R</vt:lpstr>
      <vt:lpstr>Import data to R</vt:lpstr>
      <vt:lpstr>Import data to R</vt:lpstr>
      <vt:lpstr>Import data to R</vt:lpstr>
      <vt:lpstr>Import data to R</vt:lpstr>
      <vt:lpstr>Import wizard</vt:lpstr>
      <vt:lpstr>Import wizard</vt:lpstr>
      <vt:lpstr>Import wizard</vt:lpstr>
      <vt:lpstr>Import wizard</vt:lpstr>
      <vt:lpstr>Import wizard</vt:lpstr>
      <vt:lpstr>Import wizard</vt:lpstr>
      <vt:lpstr>Import wizard</vt:lpstr>
      <vt:lpstr>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Jones</dc:creator>
  <cp:lastModifiedBy>Andrew Jones (MLCSU)</cp:lastModifiedBy>
  <cp:revision>301</cp:revision>
  <cp:lastPrinted>2017-04-05T09:13:12Z</cp:lastPrinted>
  <dcterms:created xsi:type="dcterms:W3CDTF">2017-12-06T15:50:58Z</dcterms:created>
  <dcterms:modified xsi:type="dcterms:W3CDTF">2019-12-10T14:40:43Z</dcterms:modified>
</cp:coreProperties>
</file>